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</p:sldMasterIdLst>
  <p:sldIdLst>
    <p:sldId id="256" r:id="rId2"/>
    <p:sldId id="263" r:id="rId3"/>
    <p:sldId id="257" r:id="rId4"/>
    <p:sldId id="258" r:id="rId5"/>
    <p:sldId id="259" r:id="rId6"/>
    <p:sldId id="260" r:id="rId7"/>
    <p:sldId id="261" r:id="rId8"/>
    <p:sldId id="262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5ABC127-F655-4AC6-A6F0-20D1CC8B4777}" v="4" dt="2025-09-10T04:51:04.46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66" d="100"/>
          <a:sy n="66" d="100"/>
        </p:scale>
        <p:origin x="1253" y="2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dnalyn De Dios" userId="88435278c928d21f" providerId="LiveId" clId="{980749DE-CA22-40B3-9099-9A32F743755B}"/>
    <pc:docChg chg="undo redo custSel addSld modSld sldOrd">
      <pc:chgData name="Ednalyn De Dios" userId="88435278c928d21f" providerId="LiveId" clId="{980749DE-CA22-40B3-9099-9A32F743755B}" dt="2025-09-08T03:51:08.387" v="292" actId="14100"/>
      <pc:docMkLst>
        <pc:docMk/>
      </pc:docMkLst>
      <pc:sldChg chg="modSp mod">
        <pc:chgData name="Ednalyn De Dios" userId="88435278c928d21f" providerId="LiveId" clId="{980749DE-CA22-40B3-9099-9A32F743755B}" dt="2025-09-08T03:49:24.395" v="266" actId="1076"/>
        <pc:sldMkLst>
          <pc:docMk/>
          <pc:sldMk cId="289486716" sldId="256"/>
        </pc:sldMkLst>
        <pc:spChg chg="mod">
          <ac:chgData name="Ednalyn De Dios" userId="88435278c928d21f" providerId="LiveId" clId="{980749DE-CA22-40B3-9099-9A32F743755B}" dt="2025-09-08T03:43:05.884" v="5" actId="20577"/>
          <ac:spMkLst>
            <pc:docMk/>
            <pc:sldMk cId="289486716" sldId="256"/>
            <ac:spMk id="2" creationId="{8BD886C0-BF97-3D31-6BEB-5AD2B0A7FCC9}"/>
          </ac:spMkLst>
        </pc:spChg>
        <pc:picChg chg="mod">
          <ac:chgData name="Ednalyn De Dios" userId="88435278c928d21f" providerId="LiveId" clId="{980749DE-CA22-40B3-9099-9A32F743755B}" dt="2025-09-08T03:49:24.395" v="266" actId="1076"/>
          <ac:picMkLst>
            <pc:docMk/>
            <pc:sldMk cId="289486716" sldId="256"/>
            <ac:picMk id="5" creationId="{0F228548-B02A-D0EF-94C2-DA2D08C2DCA5}"/>
          </ac:picMkLst>
        </pc:picChg>
      </pc:sldChg>
      <pc:sldChg chg="addSp new mod ord">
        <pc:chgData name="Ednalyn De Dios" userId="88435278c928d21f" providerId="LiveId" clId="{980749DE-CA22-40B3-9099-9A32F743755B}" dt="2025-09-08T03:41:07.511" v="3" actId="22"/>
        <pc:sldMkLst>
          <pc:docMk/>
          <pc:sldMk cId="1596372828" sldId="261"/>
        </pc:sldMkLst>
        <pc:picChg chg="add">
          <ac:chgData name="Ednalyn De Dios" userId="88435278c928d21f" providerId="LiveId" clId="{980749DE-CA22-40B3-9099-9A32F743755B}" dt="2025-09-08T03:41:07.511" v="3" actId="22"/>
          <ac:picMkLst>
            <pc:docMk/>
            <pc:sldMk cId="1596372828" sldId="261"/>
            <ac:picMk id="3" creationId="{FFB9B126-2841-2B5B-F6C7-9490162B6BA6}"/>
          </ac:picMkLst>
        </pc:picChg>
      </pc:sldChg>
      <pc:sldChg chg="addSp modSp new mod">
        <pc:chgData name="Ednalyn De Dios" userId="88435278c928d21f" providerId="LiveId" clId="{980749DE-CA22-40B3-9099-9A32F743755B}" dt="2025-09-08T03:51:08.387" v="292" actId="14100"/>
        <pc:sldMkLst>
          <pc:docMk/>
          <pc:sldMk cId="1081841385" sldId="262"/>
        </pc:sldMkLst>
        <pc:spChg chg="add mod">
          <ac:chgData name="Ednalyn De Dios" userId="88435278c928d21f" providerId="LiveId" clId="{980749DE-CA22-40B3-9099-9A32F743755B}" dt="2025-09-08T03:51:00.921" v="291" actId="6549"/>
          <ac:spMkLst>
            <pc:docMk/>
            <pc:sldMk cId="1081841385" sldId="262"/>
            <ac:spMk id="4" creationId="{7E89F266-2EFD-FC37-FC42-F9EDE683ACEC}"/>
          </ac:spMkLst>
        </pc:spChg>
        <pc:spChg chg="add mod ord">
          <ac:chgData name="Ednalyn De Dios" userId="88435278c928d21f" providerId="LiveId" clId="{980749DE-CA22-40B3-9099-9A32F743755B}" dt="2025-09-08T03:51:08.387" v="292" actId="14100"/>
          <ac:spMkLst>
            <pc:docMk/>
            <pc:sldMk cId="1081841385" sldId="262"/>
            <ac:spMk id="5" creationId="{744E0000-4370-FB2D-E70C-9AA97374C190}"/>
          </ac:spMkLst>
        </pc:spChg>
        <pc:picChg chg="add mod">
          <ac:chgData name="Ednalyn De Dios" userId="88435278c928d21f" providerId="LiveId" clId="{980749DE-CA22-40B3-9099-9A32F743755B}" dt="2025-09-08T03:44:14.949" v="11" actId="14100"/>
          <ac:picMkLst>
            <pc:docMk/>
            <pc:sldMk cId="1081841385" sldId="262"/>
            <ac:picMk id="3" creationId="{611AA16D-D0EB-E635-65FA-89C565FE97EA}"/>
          </ac:picMkLst>
        </pc:picChg>
      </pc:sldChg>
    </pc:docChg>
  </pc:docChgLst>
  <pc:docChgLst>
    <pc:chgData name="Ednalyn De Dios" userId="88435278c928d21f" providerId="LiveId" clId="{55ABC127-F655-4AC6-A6F0-20D1CC8B4777}"/>
    <pc:docChg chg="custSel addSld modSld">
      <pc:chgData name="Ednalyn De Dios" userId="88435278c928d21f" providerId="LiveId" clId="{55ABC127-F655-4AC6-A6F0-20D1CC8B4777}" dt="2025-09-10T04:51:51.066" v="307" actId="122"/>
      <pc:docMkLst>
        <pc:docMk/>
      </pc:docMkLst>
      <pc:sldChg chg="addSp delSp modSp new mod modClrScheme chgLayout">
        <pc:chgData name="Ednalyn De Dios" userId="88435278c928d21f" providerId="LiveId" clId="{55ABC127-F655-4AC6-A6F0-20D1CC8B4777}" dt="2025-09-10T04:51:51.066" v="307" actId="122"/>
        <pc:sldMkLst>
          <pc:docMk/>
          <pc:sldMk cId="2334633675" sldId="263"/>
        </pc:sldMkLst>
        <pc:spChg chg="mod ord">
          <ac:chgData name="Ednalyn De Dios" userId="88435278c928d21f" providerId="LiveId" clId="{55ABC127-F655-4AC6-A6F0-20D1CC8B4777}" dt="2025-09-10T04:51:51.066" v="307" actId="122"/>
          <ac:spMkLst>
            <pc:docMk/>
            <pc:sldMk cId="2334633675" sldId="263"/>
            <ac:spMk id="2" creationId="{80FBA6BE-2176-3D72-8701-268F0F7DD419}"/>
          </ac:spMkLst>
        </pc:spChg>
        <pc:spChg chg="del mod ord">
          <ac:chgData name="Ednalyn De Dios" userId="88435278c928d21f" providerId="LiveId" clId="{55ABC127-F655-4AC6-A6F0-20D1CC8B4777}" dt="2025-09-10T04:50:44.600" v="305" actId="26606"/>
          <ac:spMkLst>
            <pc:docMk/>
            <pc:sldMk cId="2334633675" sldId="263"/>
            <ac:spMk id="3" creationId="{451D5F3A-A6BB-802D-E90B-695C1D3990A8}"/>
          </ac:spMkLst>
        </pc:spChg>
        <pc:graphicFrameChg chg="add mod">
          <ac:chgData name="Ednalyn De Dios" userId="88435278c928d21f" providerId="LiveId" clId="{55ABC127-F655-4AC6-A6F0-20D1CC8B4777}" dt="2025-09-10T04:50:59.048" v="306" actId="113"/>
          <ac:graphicFrameMkLst>
            <pc:docMk/>
            <pc:sldMk cId="2334633675" sldId="263"/>
            <ac:graphicFrameMk id="5" creationId="{3CCE3BFE-CEF7-1586-A9B4-C241A0BAB820}"/>
          </ac:graphicFrameMkLst>
        </pc:graphicFrame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4429205-BD9C-48A4-8FF0-F38CD675D37D}" type="doc">
      <dgm:prSet loTypeId="urn:microsoft.com/office/officeart/2018/2/layout/IconLabelDescriptionList" loCatId="icon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1152B00D-1023-4EA9-9751-87FEBFD25789}">
      <dgm:prSet/>
      <dgm:spPr/>
      <dgm:t>
        <a:bodyPr/>
        <a:lstStyle/>
        <a:p>
          <a:pPr>
            <a:defRPr b="1"/>
          </a:pPr>
          <a:r>
            <a:rPr lang="en-US"/>
            <a:t>Data engineering</a:t>
          </a:r>
        </a:p>
      </dgm:t>
    </dgm:pt>
    <dgm:pt modelId="{AE270D1F-C1EE-4729-9BA6-853955FEF682}" type="parTrans" cxnId="{C8FF1171-365C-4C2E-96E6-3D741561C1D9}">
      <dgm:prSet/>
      <dgm:spPr/>
      <dgm:t>
        <a:bodyPr/>
        <a:lstStyle/>
        <a:p>
          <a:endParaRPr lang="en-US"/>
        </a:p>
      </dgm:t>
    </dgm:pt>
    <dgm:pt modelId="{2B13D1DE-38C7-4027-91F0-428E95D9F434}" type="sibTrans" cxnId="{C8FF1171-365C-4C2E-96E6-3D741561C1D9}">
      <dgm:prSet/>
      <dgm:spPr/>
      <dgm:t>
        <a:bodyPr/>
        <a:lstStyle/>
        <a:p>
          <a:endParaRPr lang="en-US"/>
        </a:p>
      </dgm:t>
    </dgm:pt>
    <dgm:pt modelId="{C5BE65CD-EAD6-4F5E-93CA-BEB6F3C10306}">
      <dgm:prSet/>
      <dgm:spPr/>
      <dgm:t>
        <a:bodyPr/>
        <a:lstStyle/>
        <a:p>
          <a:r>
            <a:rPr lang="en-US"/>
            <a:t>Fetched and cleaned TLE/GP history for 180 days</a:t>
          </a:r>
        </a:p>
      </dgm:t>
    </dgm:pt>
    <dgm:pt modelId="{36CECDBB-7076-4F19-85A8-E0316A524704}" type="parTrans" cxnId="{22C51A52-4B5C-4512-B938-595118BCC9C7}">
      <dgm:prSet/>
      <dgm:spPr/>
      <dgm:t>
        <a:bodyPr/>
        <a:lstStyle/>
        <a:p>
          <a:endParaRPr lang="en-US"/>
        </a:p>
      </dgm:t>
    </dgm:pt>
    <dgm:pt modelId="{A4C92B53-B380-4183-BE60-A801E949F4B5}" type="sibTrans" cxnId="{22C51A52-4B5C-4512-B938-595118BCC9C7}">
      <dgm:prSet/>
      <dgm:spPr/>
      <dgm:t>
        <a:bodyPr/>
        <a:lstStyle/>
        <a:p>
          <a:endParaRPr lang="en-US"/>
        </a:p>
      </dgm:t>
    </dgm:pt>
    <dgm:pt modelId="{A6552610-C16B-47E0-913C-241F94FFA0E6}">
      <dgm:prSet/>
      <dgm:spPr/>
      <dgm:t>
        <a:bodyPr/>
        <a:lstStyle/>
        <a:p>
          <a:r>
            <a:rPr lang="en-US"/>
            <a:t>Deduplicated by NORAD ID and latest epoch</a:t>
          </a:r>
        </a:p>
      </dgm:t>
    </dgm:pt>
    <dgm:pt modelId="{665CE292-5573-4561-A2B8-281CAEAAB82B}" type="parTrans" cxnId="{AAE62B06-C0EA-4270-9C9B-B78F7454D841}">
      <dgm:prSet/>
      <dgm:spPr/>
      <dgm:t>
        <a:bodyPr/>
        <a:lstStyle/>
        <a:p>
          <a:endParaRPr lang="en-US"/>
        </a:p>
      </dgm:t>
    </dgm:pt>
    <dgm:pt modelId="{8C4E7A36-A7E2-44F6-97E7-36AA20470568}" type="sibTrans" cxnId="{AAE62B06-C0EA-4270-9C9B-B78F7454D841}">
      <dgm:prSet/>
      <dgm:spPr/>
      <dgm:t>
        <a:bodyPr/>
        <a:lstStyle/>
        <a:p>
          <a:endParaRPr lang="en-US"/>
        </a:p>
      </dgm:t>
    </dgm:pt>
    <dgm:pt modelId="{8BC04695-D6F3-43CF-9F88-CDF3A2EE02DB}">
      <dgm:prSet/>
      <dgm:spPr/>
      <dgm:t>
        <a:bodyPr/>
        <a:lstStyle/>
        <a:p>
          <a:r>
            <a:rPr lang="en-US"/>
            <a:t>Merged with UCS metadata</a:t>
          </a:r>
        </a:p>
      </dgm:t>
    </dgm:pt>
    <dgm:pt modelId="{F40508E0-3B93-4067-98DC-9C8B00CD8EE2}" type="parTrans" cxnId="{DB5DD496-4BCC-4C2C-B331-16EC9FDCC7E7}">
      <dgm:prSet/>
      <dgm:spPr/>
      <dgm:t>
        <a:bodyPr/>
        <a:lstStyle/>
        <a:p>
          <a:endParaRPr lang="en-US"/>
        </a:p>
      </dgm:t>
    </dgm:pt>
    <dgm:pt modelId="{97F37198-F30B-4396-89C4-C6CAB2805468}" type="sibTrans" cxnId="{DB5DD496-4BCC-4C2C-B331-16EC9FDCC7E7}">
      <dgm:prSet/>
      <dgm:spPr/>
      <dgm:t>
        <a:bodyPr/>
        <a:lstStyle/>
        <a:p>
          <a:endParaRPr lang="en-US"/>
        </a:p>
      </dgm:t>
    </dgm:pt>
    <dgm:pt modelId="{B8753181-8F6E-4200-8AA9-C2D70EBB2CA2}">
      <dgm:prSet/>
      <dgm:spPr/>
      <dgm:t>
        <a:bodyPr/>
        <a:lstStyle/>
        <a:p>
          <a:pPr>
            <a:defRPr b="1"/>
          </a:pPr>
          <a:r>
            <a:rPr lang="en-US"/>
            <a:t>Feature Engineering</a:t>
          </a:r>
        </a:p>
      </dgm:t>
    </dgm:pt>
    <dgm:pt modelId="{FB45B421-FE02-444F-9351-CFC86A311A4E}" type="parTrans" cxnId="{8B2892BA-F05A-42E7-8BC0-FB590FA72057}">
      <dgm:prSet/>
      <dgm:spPr/>
      <dgm:t>
        <a:bodyPr/>
        <a:lstStyle/>
        <a:p>
          <a:endParaRPr lang="en-US"/>
        </a:p>
      </dgm:t>
    </dgm:pt>
    <dgm:pt modelId="{F560C3C1-CD51-4515-A067-411E8B8F8BC2}" type="sibTrans" cxnId="{8B2892BA-F05A-42E7-8BC0-FB590FA72057}">
      <dgm:prSet/>
      <dgm:spPr/>
      <dgm:t>
        <a:bodyPr/>
        <a:lstStyle/>
        <a:p>
          <a:endParaRPr lang="en-US"/>
        </a:p>
      </dgm:t>
    </dgm:pt>
    <dgm:pt modelId="{8991C274-7E51-4807-B332-96CED13CEE57}">
      <dgm:prSet/>
      <dgm:spPr/>
      <dgm:t>
        <a:bodyPr/>
        <a:lstStyle/>
        <a:p>
          <a:r>
            <a:rPr lang="en-US" dirty="0"/>
            <a:t>Physics-informed features from harmonized TLE/GP data</a:t>
          </a:r>
        </a:p>
      </dgm:t>
    </dgm:pt>
    <dgm:pt modelId="{CD85F204-70F0-4282-9C39-315B1DD75AAE}" type="parTrans" cxnId="{5BEC01BC-C391-40DB-83D2-748A52C6ABB4}">
      <dgm:prSet/>
      <dgm:spPr/>
      <dgm:t>
        <a:bodyPr/>
        <a:lstStyle/>
        <a:p>
          <a:endParaRPr lang="en-US"/>
        </a:p>
      </dgm:t>
    </dgm:pt>
    <dgm:pt modelId="{3A8FAE16-717A-403E-B7E3-6F33AF6FBE5D}" type="sibTrans" cxnId="{5BEC01BC-C391-40DB-83D2-748A52C6ABB4}">
      <dgm:prSet/>
      <dgm:spPr/>
      <dgm:t>
        <a:bodyPr/>
        <a:lstStyle/>
        <a:p>
          <a:endParaRPr lang="en-US"/>
        </a:p>
      </dgm:t>
    </dgm:pt>
    <dgm:pt modelId="{0542FAF9-2E17-4C4B-A47B-1A97A5855967}">
      <dgm:prSet/>
      <dgm:spPr/>
      <dgm:t>
        <a:bodyPr/>
        <a:lstStyle/>
        <a:p>
          <a:r>
            <a:rPr lang="en-US" dirty="0"/>
            <a:t>Special focus on RAAN drift vs. J2 perturbation model</a:t>
          </a:r>
        </a:p>
      </dgm:t>
    </dgm:pt>
    <dgm:pt modelId="{26383830-37B7-49D6-BB3A-8D04BE234FA3}" type="parTrans" cxnId="{96E2797B-D550-4E22-B293-D993D90948A8}">
      <dgm:prSet/>
      <dgm:spPr/>
      <dgm:t>
        <a:bodyPr/>
        <a:lstStyle/>
        <a:p>
          <a:endParaRPr lang="en-US"/>
        </a:p>
      </dgm:t>
    </dgm:pt>
    <dgm:pt modelId="{EE5F0F92-C3FF-4B06-8321-5B0003068774}" type="sibTrans" cxnId="{96E2797B-D550-4E22-B293-D993D90948A8}">
      <dgm:prSet/>
      <dgm:spPr/>
      <dgm:t>
        <a:bodyPr/>
        <a:lstStyle/>
        <a:p>
          <a:endParaRPr lang="en-US"/>
        </a:p>
      </dgm:t>
    </dgm:pt>
    <dgm:pt modelId="{9484C1D1-577B-4D4C-91E7-FB1B2097B7BE}">
      <dgm:prSet/>
      <dgm:spPr/>
      <dgm:t>
        <a:bodyPr/>
        <a:lstStyle/>
        <a:p>
          <a:pPr>
            <a:defRPr b="1"/>
          </a:pPr>
          <a:r>
            <a:rPr lang="en-US"/>
            <a:t>Anomaly Detection</a:t>
          </a:r>
        </a:p>
      </dgm:t>
    </dgm:pt>
    <dgm:pt modelId="{927164BF-2305-40F1-85F7-D4A441619D5F}" type="parTrans" cxnId="{75B8036D-CB59-411A-B529-4193ABF107B9}">
      <dgm:prSet/>
      <dgm:spPr/>
      <dgm:t>
        <a:bodyPr/>
        <a:lstStyle/>
        <a:p>
          <a:endParaRPr lang="en-US"/>
        </a:p>
      </dgm:t>
    </dgm:pt>
    <dgm:pt modelId="{7D0A5FA4-6E78-4B4B-BEB6-7E56CF19A330}" type="sibTrans" cxnId="{75B8036D-CB59-411A-B529-4193ABF107B9}">
      <dgm:prSet/>
      <dgm:spPr/>
      <dgm:t>
        <a:bodyPr/>
        <a:lstStyle/>
        <a:p>
          <a:endParaRPr lang="en-US"/>
        </a:p>
      </dgm:t>
    </dgm:pt>
    <dgm:pt modelId="{00C26B4C-7DFD-4C01-83F4-690E95FA09BC}">
      <dgm:prSet/>
      <dgm:spPr/>
      <dgm:t>
        <a:bodyPr/>
        <a:lstStyle/>
        <a:p>
          <a:r>
            <a:rPr lang="en-US"/>
            <a:t>Isolation Forest</a:t>
          </a:r>
        </a:p>
      </dgm:t>
    </dgm:pt>
    <dgm:pt modelId="{2F35FF25-8474-4C8A-8031-A99B9CE4DC02}" type="parTrans" cxnId="{AC1DD4F3-EAFA-4942-8AFF-9F8D31E91168}">
      <dgm:prSet/>
      <dgm:spPr/>
      <dgm:t>
        <a:bodyPr/>
        <a:lstStyle/>
        <a:p>
          <a:endParaRPr lang="en-US"/>
        </a:p>
      </dgm:t>
    </dgm:pt>
    <dgm:pt modelId="{B3639163-2741-42CD-895C-1D304E3F591D}" type="sibTrans" cxnId="{AC1DD4F3-EAFA-4942-8AFF-9F8D31E91168}">
      <dgm:prSet/>
      <dgm:spPr/>
      <dgm:t>
        <a:bodyPr/>
        <a:lstStyle/>
        <a:p>
          <a:endParaRPr lang="en-US"/>
        </a:p>
      </dgm:t>
    </dgm:pt>
    <dgm:pt modelId="{919B2D8E-05B8-48A1-AA53-B8091A5B00C1}" type="pres">
      <dgm:prSet presAssocID="{D4429205-BD9C-48A4-8FF0-F38CD675D37D}" presName="root" presStyleCnt="0">
        <dgm:presLayoutVars>
          <dgm:dir/>
          <dgm:resizeHandles val="exact"/>
        </dgm:presLayoutVars>
      </dgm:prSet>
      <dgm:spPr/>
    </dgm:pt>
    <dgm:pt modelId="{E992B25B-3B88-4B96-9941-C667B7A5906E}" type="pres">
      <dgm:prSet presAssocID="{1152B00D-1023-4EA9-9751-87FEBFD25789}" presName="compNode" presStyleCnt="0"/>
      <dgm:spPr/>
    </dgm:pt>
    <dgm:pt modelId="{FA9CE6E9-0E88-4CF0-8544-9555B3260617}" type="pres">
      <dgm:prSet presAssocID="{1152B00D-1023-4EA9-9751-87FEBFD25789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62B1D165-81FF-4076-ADC0-23F070DEB7E0}" type="pres">
      <dgm:prSet presAssocID="{1152B00D-1023-4EA9-9751-87FEBFD25789}" presName="iconSpace" presStyleCnt="0"/>
      <dgm:spPr/>
    </dgm:pt>
    <dgm:pt modelId="{B58C4E07-DF93-45A5-A413-E06EC31850C9}" type="pres">
      <dgm:prSet presAssocID="{1152B00D-1023-4EA9-9751-87FEBFD25789}" presName="parTx" presStyleLbl="revTx" presStyleIdx="0" presStyleCnt="6">
        <dgm:presLayoutVars>
          <dgm:chMax val="0"/>
          <dgm:chPref val="0"/>
        </dgm:presLayoutVars>
      </dgm:prSet>
      <dgm:spPr/>
    </dgm:pt>
    <dgm:pt modelId="{FAEFD505-165C-45A0-A997-F65D3AD020D6}" type="pres">
      <dgm:prSet presAssocID="{1152B00D-1023-4EA9-9751-87FEBFD25789}" presName="txSpace" presStyleCnt="0"/>
      <dgm:spPr/>
    </dgm:pt>
    <dgm:pt modelId="{3CC19710-DB40-4FBE-B34E-9528A311FABC}" type="pres">
      <dgm:prSet presAssocID="{1152B00D-1023-4EA9-9751-87FEBFD25789}" presName="desTx" presStyleLbl="revTx" presStyleIdx="1" presStyleCnt="6">
        <dgm:presLayoutVars/>
      </dgm:prSet>
      <dgm:spPr/>
    </dgm:pt>
    <dgm:pt modelId="{BE893B97-E002-4F61-AC31-226E91710E19}" type="pres">
      <dgm:prSet presAssocID="{2B13D1DE-38C7-4027-91F0-428E95D9F434}" presName="sibTrans" presStyleCnt="0"/>
      <dgm:spPr/>
    </dgm:pt>
    <dgm:pt modelId="{5BB218C9-83EA-45F4-B5BB-9EEF3ABDD813}" type="pres">
      <dgm:prSet presAssocID="{B8753181-8F6E-4200-8AA9-C2D70EBB2CA2}" presName="compNode" presStyleCnt="0"/>
      <dgm:spPr/>
    </dgm:pt>
    <dgm:pt modelId="{0AAA3CEB-0328-470E-BB83-78BABECBB6D2}" type="pres">
      <dgm:prSet presAssocID="{B8753181-8F6E-4200-8AA9-C2D70EBB2CA2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tom"/>
        </a:ext>
      </dgm:extLst>
    </dgm:pt>
    <dgm:pt modelId="{9807558A-28DC-4529-8994-DEAA3D89BC2A}" type="pres">
      <dgm:prSet presAssocID="{B8753181-8F6E-4200-8AA9-C2D70EBB2CA2}" presName="iconSpace" presStyleCnt="0"/>
      <dgm:spPr/>
    </dgm:pt>
    <dgm:pt modelId="{AFC2B115-881B-41B1-B9D8-646F312CCC8B}" type="pres">
      <dgm:prSet presAssocID="{B8753181-8F6E-4200-8AA9-C2D70EBB2CA2}" presName="parTx" presStyleLbl="revTx" presStyleIdx="2" presStyleCnt="6">
        <dgm:presLayoutVars>
          <dgm:chMax val="0"/>
          <dgm:chPref val="0"/>
        </dgm:presLayoutVars>
      </dgm:prSet>
      <dgm:spPr/>
    </dgm:pt>
    <dgm:pt modelId="{7F50CA83-3A81-453F-89D2-A7DFC1AD811F}" type="pres">
      <dgm:prSet presAssocID="{B8753181-8F6E-4200-8AA9-C2D70EBB2CA2}" presName="txSpace" presStyleCnt="0"/>
      <dgm:spPr/>
    </dgm:pt>
    <dgm:pt modelId="{CCC85673-FBD9-4C5A-A2F4-185E0DADDE98}" type="pres">
      <dgm:prSet presAssocID="{B8753181-8F6E-4200-8AA9-C2D70EBB2CA2}" presName="desTx" presStyleLbl="revTx" presStyleIdx="3" presStyleCnt="6">
        <dgm:presLayoutVars/>
      </dgm:prSet>
      <dgm:spPr/>
    </dgm:pt>
    <dgm:pt modelId="{715883D5-6B60-4064-A415-522199F100C5}" type="pres">
      <dgm:prSet presAssocID="{F560C3C1-CD51-4515-A067-411E8B8F8BC2}" presName="sibTrans" presStyleCnt="0"/>
      <dgm:spPr/>
    </dgm:pt>
    <dgm:pt modelId="{07C95591-2A13-4549-AEC5-E3A8C5C366D4}" type="pres">
      <dgm:prSet presAssocID="{9484C1D1-577B-4D4C-91E7-FB1B2097B7BE}" presName="compNode" presStyleCnt="0"/>
      <dgm:spPr/>
    </dgm:pt>
    <dgm:pt modelId="{41E15D7A-A3C7-4573-9E92-7D32C96C67DF}" type="pres">
      <dgm:prSet presAssocID="{9484C1D1-577B-4D4C-91E7-FB1B2097B7BE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4BD7CB9A-BC00-4343-A72C-EF5A53789167}" type="pres">
      <dgm:prSet presAssocID="{9484C1D1-577B-4D4C-91E7-FB1B2097B7BE}" presName="iconSpace" presStyleCnt="0"/>
      <dgm:spPr/>
    </dgm:pt>
    <dgm:pt modelId="{45C77615-B915-4761-B5CC-193A5EC4B567}" type="pres">
      <dgm:prSet presAssocID="{9484C1D1-577B-4D4C-91E7-FB1B2097B7BE}" presName="parTx" presStyleLbl="revTx" presStyleIdx="4" presStyleCnt="6">
        <dgm:presLayoutVars>
          <dgm:chMax val="0"/>
          <dgm:chPref val="0"/>
        </dgm:presLayoutVars>
      </dgm:prSet>
      <dgm:spPr/>
    </dgm:pt>
    <dgm:pt modelId="{FE1D603E-013E-4AE9-8107-0DFA009F56FF}" type="pres">
      <dgm:prSet presAssocID="{9484C1D1-577B-4D4C-91E7-FB1B2097B7BE}" presName="txSpace" presStyleCnt="0"/>
      <dgm:spPr/>
    </dgm:pt>
    <dgm:pt modelId="{88B32A42-48A7-494A-8F75-67BE87FA02B7}" type="pres">
      <dgm:prSet presAssocID="{9484C1D1-577B-4D4C-91E7-FB1B2097B7BE}" presName="desTx" presStyleLbl="revTx" presStyleIdx="5" presStyleCnt="6">
        <dgm:presLayoutVars/>
      </dgm:prSet>
      <dgm:spPr/>
    </dgm:pt>
  </dgm:ptLst>
  <dgm:cxnLst>
    <dgm:cxn modelId="{59952202-A96B-42CC-97F7-9E92C75081D3}" type="presOf" srcId="{A6552610-C16B-47E0-913C-241F94FFA0E6}" destId="{3CC19710-DB40-4FBE-B34E-9528A311FABC}" srcOrd="0" destOrd="1" presId="urn:microsoft.com/office/officeart/2018/2/layout/IconLabelDescriptionList"/>
    <dgm:cxn modelId="{AAE62B06-C0EA-4270-9C9B-B78F7454D841}" srcId="{1152B00D-1023-4EA9-9751-87FEBFD25789}" destId="{A6552610-C16B-47E0-913C-241F94FFA0E6}" srcOrd="1" destOrd="0" parTransId="{665CE292-5573-4561-A2B8-281CAEAAB82B}" sibTransId="{8C4E7A36-A7E2-44F6-97E7-36AA20470568}"/>
    <dgm:cxn modelId="{A04EB709-704D-4043-8729-8F504D6325F3}" type="presOf" srcId="{8991C274-7E51-4807-B332-96CED13CEE57}" destId="{CCC85673-FBD9-4C5A-A2F4-185E0DADDE98}" srcOrd="0" destOrd="0" presId="urn:microsoft.com/office/officeart/2018/2/layout/IconLabelDescriptionList"/>
    <dgm:cxn modelId="{C2FD6323-BE67-4CC4-B1EF-37DF9E3397A6}" type="presOf" srcId="{1152B00D-1023-4EA9-9751-87FEBFD25789}" destId="{B58C4E07-DF93-45A5-A413-E06EC31850C9}" srcOrd="0" destOrd="0" presId="urn:microsoft.com/office/officeart/2018/2/layout/IconLabelDescriptionList"/>
    <dgm:cxn modelId="{054C142A-EB5E-49B3-8128-3CC18E6DA1A2}" type="presOf" srcId="{0542FAF9-2E17-4C4B-A47B-1A97A5855967}" destId="{CCC85673-FBD9-4C5A-A2F4-185E0DADDE98}" srcOrd="0" destOrd="1" presId="urn:microsoft.com/office/officeart/2018/2/layout/IconLabelDescriptionList"/>
    <dgm:cxn modelId="{A0614340-936F-4F60-88C7-AE18E6501132}" type="presOf" srcId="{8BC04695-D6F3-43CF-9F88-CDF3A2EE02DB}" destId="{3CC19710-DB40-4FBE-B34E-9528A311FABC}" srcOrd="0" destOrd="2" presId="urn:microsoft.com/office/officeart/2018/2/layout/IconLabelDescriptionList"/>
    <dgm:cxn modelId="{DE9CEE61-FCD5-4E3E-A73E-EF3BD5156E64}" type="presOf" srcId="{C5BE65CD-EAD6-4F5E-93CA-BEB6F3C10306}" destId="{3CC19710-DB40-4FBE-B34E-9528A311FABC}" srcOrd="0" destOrd="0" presId="urn:microsoft.com/office/officeart/2018/2/layout/IconLabelDescriptionList"/>
    <dgm:cxn modelId="{75B8036D-CB59-411A-B529-4193ABF107B9}" srcId="{D4429205-BD9C-48A4-8FF0-F38CD675D37D}" destId="{9484C1D1-577B-4D4C-91E7-FB1B2097B7BE}" srcOrd="2" destOrd="0" parTransId="{927164BF-2305-40F1-85F7-D4A441619D5F}" sibTransId="{7D0A5FA4-6E78-4B4B-BEB6-7E56CF19A330}"/>
    <dgm:cxn modelId="{C8FF1171-365C-4C2E-96E6-3D741561C1D9}" srcId="{D4429205-BD9C-48A4-8FF0-F38CD675D37D}" destId="{1152B00D-1023-4EA9-9751-87FEBFD25789}" srcOrd="0" destOrd="0" parTransId="{AE270D1F-C1EE-4729-9BA6-853955FEF682}" sibTransId="{2B13D1DE-38C7-4027-91F0-428E95D9F434}"/>
    <dgm:cxn modelId="{22C51A52-4B5C-4512-B938-595118BCC9C7}" srcId="{1152B00D-1023-4EA9-9751-87FEBFD25789}" destId="{C5BE65CD-EAD6-4F5E-93CA-BEB6F3C10306}" srcOrd="0" destOrd="0" parTransId="{36CECDBB-7076-4F19-85A8-E0316A524704}" sibTransId="{A4C92B53-B380-4183-BE60-A801E949F4B5}"/>
    <dgm:cxn modelId="{96E2797B-D550-4E22-B293-D993D90948A8}" srcId="{B8753181-8F6E-4200-8AA9-C2D70EBB2CA2}" destId="{0542FAF9-2E17-4C4B-A47B-1A97A5855967}" srcOrd="1" destOrd="0" parTransId="{26383830-37B7-49D6-BB3A-8D04BE234FA3}" sibTransId="{EE5F0F92-C3FF-4B06-8321-5B0003068774}"/>
    <dgm:cxn modelId="{DB5DD496-4BCC-4C2C-B331-16EC9FDCC7E7}" srcId="{1152B00D-1023-4EA9-9751-87FEBFD25789}" destId="{8BC04695-D6F3-43CF-9F88-CDF3A2EE02DB}" srcOrd="2" destOrd="0" parTransId="{F40508E0-3B93-4067-98DC-9C8B00CD8EE2}" sibTransId="{97F37198-F30B-4396-89C4-C6CAB2805468}"/>
    <dgm:cxn modelId="{6A317DBA-6EF9-473F-9DF6-E7DAA0A428D8}" type="presOf" srcId="{00C26B4C-7DFD-4C01-83F4-690E95FA09BC}" destId="{88B32A42-48A7-494A-8F75-67BE87FA02B7}" srcOrd="0" destOrd="0" presId="urn:microsoft.com/office/officeart/2018/2/layout/IconLabelDescriptionList"/>
    <dgm:cxn modelId="{8B2892BA-F05A-42E7-8BC0-FB590FA72057}" srcId="{D4429205-BD9C-48A4-8FF0-F38CD675D37D}" destId="{B8753181-8F6E-4200-8AA9-C2D70EBB2CA2}" srcOrd="1" destOrd="0" parTransId="{FB45B421-FE02-444F-9351-CFC86A311A4E}" sibTransId="{F560C3C1-CD51-4515-A067-411E8B8F8BC2}"/>
    <dgm:cxn modelId="{5BEC01BC-C391-40DB-83D2-748A52C6ABB4}" srcId="{B8753181-8F6E-4200-8AA9-C2D70EBB2CA2}" destId="{8991C274-7E51-4807-B332-96CED13CEE57}" srcOrd="0" destOrd="0" parTransId="{CD85F204-70F0-4282-9C39-315B1DD75AAE}" sibTransId="{3A8FAE16-717A-403E-B7E3-6F33AF6FBE5D}"/>
    <dgm:cxn modelId="{CB0AF8C3-3720-4F05-8B25-4974A8D86BA4}" type="presOf" srcId="{D4429205-BD9C-48A4-8FF0-F38CD675D37D}" destId="{919B2D8E-05B8-48A1-AA53-B8091A5B00C1}" srcOrd="0" destOrd="0" presId="urn:microsoft.com/office/officeart/2018/2/layout/IconLabelDescriptionList"/>
    <dgm:cxn modelId="{E402CDD8-E2E7-4699-80B7-FD69CB65A542}" type="presOf" srcId="{B8753181-8F6E-4200-8AA9-C2D70EBB2CA2}" destId="{AFC2B115-881B-41B1-B9D8-646F312CCC8B}" srcOrd="0" destOrd="0" presId="urn:microsoft.com/office/officeart/2018/2/layout/IconLabelDescriptionList"/>
    <dgm:cxn modelId="{F4EB15E5-2C85-42D7-B2E6-733A035A437A}" type="presOf" srcId="{9484C1D1-577B-4D4C-91E7-FB1B2097B7BE}" destId="{45C77615-B915-4761-B5CC-193A5EC4B567}" srcOrd="0" destOrd="0" presId="urn:microsoft.com/office/officeart/2018/2/layout/IconLabelDescriptionList"/>
    <dgm:cxn modelId="{AC1DD4F3-EAFA-4942-8AFF-9F8D31E91168}" srcId="{9484C1D1-577B-4D4C-91E7-FB1B2097B7BE}" destId="{00C26B4C-7DFD-4C01-83F4-690E95FA09BC}" srcOrd="0" destOrd="0" parTransId="{2F35FF25-8474-4C8A-8031-A99B9CE4DC02}" sibTransId="{B3639163-2741-42CD-895C-1D304E3F591D}"/>
    <dgm:cxn modelId="{D81F1A55-B5D4-4C0E-8EFF-DD1F49A3C13B}" type="presParOf" srcId="{919B2D8E-05B8-48A1-AA53-B8091A5B00C1}" destId="{E992B25B-3B88-4B96-9941-C667B7A5906E}" srcOrd="0" destOrd="0" presId="urn:microsoft.com/office/officeart/2018/2/layout/IconLabelDescriptionList"/>
    <dgm:cxn modelId="{35B5AADA-52CF-4D9D-B2C1-17BD102422FE}" type="presParOf" srcId="{E992B25B-3B88-4B96-9941-C667B7A5906E}" destId="{FA9CE6E9-0E88-4CF0-8544-9555B3260617}" srcOrd="0" destOrd="0" presId="urn:microsoft.com/office/officeart/2018/2/layout/IconLabelDescriptionList"/>
    <dgm:cxn modelId="{E85A9415-BB11-4338-AA5C-299AF2D8B068}" type="presParOf" srcId="{E992B25B-3B88-4B96-9941-C667B7A5906E}" destId="{62B1D165-81FF-4076-ADC0-23F070DEB7E0}" srcOrd="1" destOrd="0" presId="urn:microsoft.com/office/officeart/2018/2/layout/IconLabelDescriptionList"/>
    <dgm:cxn modelId="{428619DE-841E-47EB-B43D-1800FA4EFF83}" type="presParOf" srcId="{E992B25B-3B88-4B96-9941-C667B7A5906E}" destId="{B58C4E07-DF93-45A5-A413-E06EC31850C9}" srcOrd="2" destOrd="0" presId="urn:microsoft.com/office/officeart/2018/2/layout/IconLabelDescriptionList"/>
    <dgm:cxn modelId="{0234C914-B381-4CB4-AB5D-D45ACA760356}" type="presParOf" srcId="{E992B25B-3B88-4B96-9941-C667B7A5906E}" destId="{FAEFD505-165C-45A0-A997-F65D3AD020D6}" srcOrd="3" destOrd="0" presId="urn:microsoft.com/office/officeart/2018/2/layout/IconLabelDescriptionList"/>
    <dgm:cxn modelId="{E6B42BAD-F307-4926-B10F-B716600E58E2}" type="presParOf" srcId="{E992B25B-3B88-4B96-9941-C667B7A5906E}" destId="{3CC19710-DB40-4FBE-B34E-9528A311FABC}" srcOrd="4" destOrd="0" presId="urn:microsoft.com/office/officeart/2018/2/layout/IconLabelDescriptionList"/>
    <dgm:cxn modelId="{3562959A-9D6A-4CA0-8110-89EF32C180D1}" type="presParOf" srcId="{919B2D8E-05B8-48A1-AA53-B8091A5B00C1}" destId="{BE893B97-E002-4F61-AC31-226E91710E19}" srcOrd="1" destOrd="0" presId="urn:microsoft.com/office/officeart/2018/2/layout/IconLabelDescriptionList"/>
    <dgm:cxn modelId="{317EB8E7-790B-4E93-B4BE-303B651CCA68}" type="presParOf" srcId="{919B2D8E-05B8-48A1-AA53-B8091A5B00C1}" destId="{5BB218C9-83EA-45F4-B5BB-9EEF3ABDD813}" srcOrd="2" destOrd="0" presId="urn:microsoft.com/office/officeart/2018/2/layout/IconLabelDescriptionList"/>
    <dgm:cxn modelId="{75E20C03-171D-48F0-B2B4-3CF07F4F55E7}" type="presParOf" srcId="{5BB218C9-83EA-45F4-B5BB-9EEF3ABDD813}" destId="{0AAA3CEB-0328-470E-BB83-78BABECBB6D2}" srcOrd="0" destOrd="0" presId="urn:microsoft.com/office/officeart/2018/2/layout/IconLabelDescriptionList"/>
    <dgm:cxn modelId="{5DA30CCC-B622-4D1E-A028-38966F288387}" type="presParOf" srcId="{5BB218C9-83EA-45F4-B5BB-9EEF3ABDD813}" destId="{9807558A-28DC-4529-8994-DEAA3D89BC2A}" srcOrd="1" destOrd="0" presId="urn:microsoft.com/office/officeart/2018/2/layout/IconLabelDescriptionList"/>
    <dgm:cxn modelId="{63B05403-8D98-45D0-9394-987F5901D46D}" type="presParOf" srcId="{5BB218C9-83EA-45F4-B5BB-9EEF3ABDD813}" destId="{AFC2B115-881B-41B1-B9D8-646F312CCC8B}" srcOrd="2" destOrd="0" presId="urn:microsoft.com/office/officeart/2018/2/layout/IconLabelDescriptionList"/>
    <dgm:cxn modelId="{9DA8F370-6B93-4C45-95CA-AF50ADBEEA56}" type="presParOf" srcId="{5BB218C9-83EA-45F4-B5BB-9EEF3ABDD813}" destId="{7F50CA83-3A81-453F-89D2-A7DFC1AD811F}" srcOrd="3" destOrd="0" presId="urn:microsoft.com/office/officeart/2018/2/layout/IconLabelDescriptionList"/>
    <dgm:cxn modelId="{465FB8BD-B205-4084-947E-67E1789479C5}" type="presParOf" srcId="{5BB218C9-83EA-45F4-B5BB-9EEF3ABDD813}" destId="{CCC85673-FBD9-4C5A-A2F4-185E0DADDE98}" srcOrd="4" destOrd="0" presId="urn:microsoft.com/office/officeart/2018/2/layout/IconLabelDescriptionList"/>
    <dgm:cxn modelId="{3A8A525B-C6AA-42DA-8991-DBCC45DB35D1}" type="presParOf" srcId="{919B2D8E-05B8-48A1-AA53-B8091A5B00C1}" destId="{715883D5-6B60-4064-A415-522199F100C5}" srcOrd="3" destOrd="0" presId="urn:microsoft.com/office/officeart/2018/2/layout/IconLabelDescriptionList"/>
    <dgm:cxn modelId="{71436227-CAB0-452A-AC56-A6B908A79E95}" type="presParOf" srcId="{919B2D8E-05B8-48A1-AA53-B8091A5B00C1}" destId="{07C95591-2A13-4549-AEC5-E3A8C5C366D4}" srcOrd="4" destOrd="0" presId="urn:microsoft.com/office/officeart/2018/2/layout/IconLabelDescriptionList"/>
    <dgm:cxn modelId="{78A1CBC2-FB4F-47C8-B1C3-925B4C388C1F}" type="presParOf" srcId="{07C95591-2A13-4549-AEC5-E3A8C5C366D4}" destId="{41E15D7A-A3C7-4573-9E92-7D32C96C67DF}" srcOrd="0" destOrd="0" presId="urn:microsoft.com/office/officeart/2018/2/layout/IconLabelDescriptionList"/>
    <dgm:cxn modelId="{47AFAAB3-9B44-44D0-BECB-82BB102CA128}" type="presParOf" srcId="{07C95591-2A13-4549-AEC5-E3A8C5C366D4}" destId="{4BD7CB9A-BC00-4343-A72C-EF5A53789167}" srcOrd="1" destOrd="0" presId="urn:microsoft.com/office/officeart/2018/2/layout/IconLabelDescriptionList"/>
    <dgm:cxn modelId="{0BD07E8C-5D18-415D-B589-0990E5E66C9C}" type="presParOf" srcId="{07C95591-2A13-4549-AEC5-E3A8C5C366D4}" destId="{45C77615-B915-4761-B5CC-193A5EC4B567}" srcOrd="2" destOrd="0" presId="urn:microsoft.com/office/officeart/2018/2/layout/IconLabelDescriptionList"/>
    <dgm:cxn modelId="{3107B358-DB10-4397-A8FC-F7DF6D2E9E48}" type="presParOf" srcId="{07C95591-2A13-4549-AEC5-E3A8C5C366D4}" destId="{FE1D603E-013E-4AE9-8107-0DFA009F56FF}" srcOrd="3" destOrd="0" presId="urn:microsoft.com/office/officeart/2018/2/layout/IconLabelDescriptionList"/>
    <dgm:cxn modelId="{C59960CE-5B18-4477-80CA-774D6E15E12D}" type="presParOf" srcId="{07C95591-2A13-4549-AEC5-E3A8C5C366D4}" destId="{88B32A42-48A7-494A-8F75-67BE87FA02B7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9CE6E9-0E88-4CF0-8544-9555B3260617}">
      <dsp:nvSpPr>
        <dsp:cNvPr id="0" name=""/>
        <dsp:cNvSpPr/>
      </dsp:nvSpPr>
      <dsp:spPr>
        <a:xfrm>
          <a:off x="5376" y="868596"/>
          <a:ext cx="1111851" cy="111185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8C4E07-DF93-45A5-A413-E06EC31850C9}">
      <dsp:nvSpPr>
        <dsp:cNvPr id="0" name=""/>
        <dsp:cNvSpPr/>
      </dsp:nvSpPr>
      <dsp:spPr>
        <a:xfrm>
          <a:off x="5376" y="2116499"/>
          <a:ext cx="3176718" cy="4765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500" kern="1200"/>
            <a:t>Data engineering</a:t>
          </a:r>
        </a:p>
      </dsp:txBody>
      <dsp:txXfrm>
        <a:off x="5376" y="2116499"/>
        <a:ext cx="3176718" cy="476507"/>
      </dsp:txXfrm>
    </dsp:sp>
    <dsp:sp modelId="{3CC19710-DB40-4FBE-B34E-9528A311FABC}">
      <dsp:nvSpPr>
        <dsp:cNvPr id="0" name=""/>
        <dsp:cNvSpPr/>
      </dsp:nvSpPr>
      <dsp:spPr>
        <a:xfrm>
          <a:off x="5376" y="2656286"/>
          <a:ext cx="3176718" cy="13763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Fetched and cleaned TLE/GP history for 180 days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Deduplicated by NORAD ID and latest epoch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Merged with UCS metadata</a:t>
          </a:r>
        </a:p>
      </dsp:txBody>
      <dsp:txXfrm>
        <a:off x="5376" y="2656286"/>
        <a:ext cx="3176718" cy="1376301"/>
      </dsp:txXfrm>
    </dsp:sp>
    <dsp:sp modelId="{0AAA3CEB-0328-470E-BB83-78BABECBB6D2}">
      <dsp:nvSpPr>
        <dsp:cNvPr id="0" name=""/>
        <dsp:cNvSpPr/>
      </dsp:nvSpPr>
      <dsp:spPr>
        <a:xfrm>
          <a:off x="3738020" y="868596"/>
          <a:ext cx="1111851" cy="111185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FC2B115-881B-41B1-B9D8-646F312CCC8B}">
      <dsp:nvSpPr>
        <dsp:cNvPr id="0" name=""/>
        <dsp:cNvSpPr/>
      </dsp:nvSpPr>
      <dsp:spPr>
        <a:xfrm>
          <a:off x="3738020" y="2116499"/>
          <a:ext cx="3176718" cy="4765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500" kern="1200"/>
            <a:t>Feature Engineering</a:t>
          </a:r>
        </a:p>
      </dsp:txBody>
      <dsp:txXfrm>
        <a:off x="3738020" y="2116499"/>
        <a:ext cx="3176718" cy="476507"/>
      </dsp:txXfrm>
    </dsp:sp>
    <dsp:sp modelId="{CCC85673-FBD9-4C5A-A2F4-185E0DADDE98}">
      <dsp:nvSpPr>
        <dsp:cNvPr id="0" name=""/>
        <dsp:cNvSpPr/>
      </dsp:nvSpPr>
      <dsp:spPr>
        <a:xfrm>
          <a:off x="3738020" y="2656286"/>
          <a:ext cx="3176718" cy="13763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Physics-informed features from harmonized TLE/GP data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Special focus on RAAN drift vs. J2 perturbation model</a:t>
          </a:r>
        </a:p>
      </dsp:txBody>
      <dsp:txXfrm>
        <a:off x="3738020" y="2656286"/>
        <a:ext cx="3176718" cy="1376301"/>
      </dsp:txXfrm>
    </dsp:sp>
    <dsp:sp modelId="{41E15D7A-A3C7-4573-9E92-7D32C96C67DF}">
      <dsp:nvSpPr>
        <dsp:cNvPr id="0" name=""/>
        <dsp:cNvSpPr/>
      </dsp:nvSpPr>
      <dsp:spPr>
        <a:xfrm>
          <a:off x="7470665" y="868596"/>
          <a:ext cx="1111851" cy="111185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C77615-B915-4761-B5CC-193A5EC4B567}">
      <dsp:nvSpPr>
        <dsp:cNvPr id="0" name=""/>
        <dsp:cNvSpPr/>
      </dsp:nvSpPr>
      <dsp:spPr>
        <a:xfrm>
          <a:off x="7470665" y="2116499"/>
          <a:ext cx="3176718" cy="4765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500" kern="1200"/>
            <a:t>Anomaly Detection</a:t>
          </a:r>
        </a:p>
      </dsp:txBody>
      <dsp:txXfrm>
        <a:off x="7470665" y="2116499"/>
        <a:ext cx="3176718" cy="476507"/>
      </dsp:txXfrm>
    </dsp:sp>
    <dsp:sp modelId="{88B32A42-48A7-494A-8F75-67BE87FA02B7}">
      <dsp:nvSpPr>
        <dsp:cNvPr id="0" name=""/>
        <dsp:cNvSpPr/>
      </dsp:nvSpPr>
      <dsp:spPr>
        <a:xfrm>
          <a:off x="7470665" y="2656286"/>
          <a:ext cx="3176718" cy="13763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Isolation Forest</a:t>
          </a:r>
        </a:p>
      </dsp:txBody>
      <dsp:txXfrm>
        <a:off x="7470665" y="2656286"/>
        <a:ext cx="3176718" cy="137630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Photo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9768" y="5276088"/>
            <a:ext cx="11347704" cy="786384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US" sz="4400" dirty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9768" y="5980176"/>
            <a:ext cx="11347704" cy="530352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dirty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subtitle style</a:t>
            </a:r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F9A648C8-0436-6FAF-8B52-BA15EFB5F90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42901" y="343038"/>
            <a:ext cx="11506200" cy="4792766"/>
          </a:xfrm>
          <a:custGeom>
            <a:avLst/>
            <a:gdLst>
              <a:gd name="connsiteX0" fmla="*/ 292023 w 11506200"/>
              <a:gd name="connsiteY0" fmla="*/ 0 h 4792766"/>
              <a:gd name="connsiteX1" fmla="*/ 11214177 w 11506200"/>
              <a:gd name="connsiteY1" fmla="*/ 0 h 4792766"/>
              <a:gd name="connsiteX2" fmla="*/ 11506200 w 11506200"/>
              <a:gd name="connsiteY2" fmla="*/ 292023 h 4792766"/>
              <a:gd name="connsiteX3" fmla="*/ 11506200 w 11506200"/>
              <a:gd name="connsiteY3" fmla="*/ 4500743 h 4792766"/>
              <a:gd name="connsiteX4" fmla="*/ 11214177 w 11506200"/>
              <a:gd name="connsiteY4" fmla="*/ 4792766 h 4792766"/>
              <a:gd name="connsiteX5" fmla="*/ 292023 w 11506200"/>
              <a:gd name="connsiteY5" fmla="*/ 4792766 h 4792766"/>
              <a:gd name="connsiteX6" fmla="*/ 0 w 11506200"/>
              <a:gd name="connsiteY6" fmla="*/ 4500743 h 4792766"/>
              <a:gd name="connsiteX7" fmla="*/ 0 w 11506200"/>
              <a:gd name="connsiteY7" fmla="*/ 292023 h 4792766"/>
              <a:gd name="connsiteX8" fmla="*/ 292023 w 11506200"/>
              <a:gd name="connsiteY8" fmla="*/ 0 h 47927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506200" h="4792766">
                <a:moveTo>
                  <a:pt x="292023" y="0"/>
                </a:moveTo>
                <a:lnTo>
                  <a:pt x="11214177" y="0"/>
                </a:lnTo>
                <a:cubicBezTo>
                  <a:pt x="11375457" y="0"/>
                  <a:pt x="11506200" y="130743"/>
                  <a:pt x="11506200" y="292023"/>
                </a:cubicBezTo>
                <a:lnTo>
                  <a:pt x="11506200" y="4500743"/>
                </a:lnTo>
                <a:cubicBezTo>
                  <a:pt x="11506200" y="4662023"/>
                  <a:pt x="11375457" y="4792766"/>
                  <a:pt x="11214177" y="4792766"/>
                </a:cubicBezTo>
                <a:lnTo>
                  <a:pt x="292023" y="4792766"/>
                </a:lnTo>
                <a:cubicBezTo>
                  <a:pt x="130743" y="4792766"/>
                  <a:pt x="0" y="4662023"/>
                  <a:pt x="0" y="4500743"/>
                </a:cubicBezTo>
                <a:lnTo>
                  <a:pt x="0" y="292023"/>
                </a:lnTo>
                <a:cubicBezTo>
                  <a:pt x="0" y="130743"/>
                  <a:pt x="130743" y="0"/>
                  <a:pt x="292023" y="0"/>
                </a:cubicBezTo>
                <a:close/>
              </a:path>
            </a:pathLst>
          </a:custGeom>
          <a:blipFill dpi="0" rotWithShape="1">
            <a:blip r:embed="rId2">
              <a:alphaModFix amt="7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6519672"/>
            <a:ext cx="3494314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  <a:effectLst/>
              </a:defRPr>
            </a:lvl1pPr>
          </a:lstStyle>
          <a:p>
            <a:fld id="{6CD91AB5-8D64-469B-81DF-A26B406D2B54}" type="datetime1">
              <a:rPr lang="en-US" smtClean="0"/>
              <a:t>9/9/2025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76521" y="6519672"/>
            <a:ext cx="2805405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  <a:effectLst/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2162" y="6519672"/>
            <a:ext cx="429207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  <a:effectLst/>
              </a:defRPr>
            </a:lvl1pPr>
          </a:lstStyle>
          <a:p>
            <a:fld id="{8E274F5D-21DC-40EF-8DBA-AB9BB119E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319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411480"/>
            <a:ext cx="11045952" cy="1828800"/>
          </a:xfrm>
        </p:spPr>
        <p:txBody>
          <a:bodyPr anchor="t">
            <a:normAutofit/>
          </a:bodyPr>
          <a:lstStyle>
            <a:lvl1pPr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998464" y="2423160"/>
            <a:ext cx="5486400" cy="3886200"/>
          </a:xfrm>
        </p:spPr>
        <p:txBody>
          <a:bodyPr vert="horz" lIns="91440" tIns="45720" rIns="91440" bIns="45720" rtlCol="0">
            <a:normAutofit/>
          </a:bodyPr>
          <a:lstStyle>
            <a:lvl1pPr marL="457200" indent="-457200">
              <a:buFont typeface="+mj-lt"/>
              <a:buAutoNum type="arabicPeriod"/>
              <a:defRPr lang="en-US" dirty="0"/>
            </a:lvl1pPr>
            <a:lvl2pPr marL="571500" indent="-342900">
              <a:buFont typeface="+mj-lt"/>
              <a:buAutoNum type="arabicPeriod"/>
              <a:defRPr lang="en-US" dirty="0"/>
            </a:lvl2pPr>
            <a:lvl3pPr marL="800100" indent="-342900">
              <a:buFont typeface="+mj-lt"/>
              <a:buAutoNum type="arabicPeriod"/>
              <a:defRPr lang="en-US" dirty="0"/>
            </a:lvl3pPr>
            <a:lvl4pPr>
              <a:buFont typeface="+mj-lt"/>
              <a:buAutoNum type="arabicPeriod"/>
              <a:defRPr lang="en-US" dirty="0"/>
            </a:lvl4pPr>
            <a:lvl5pPr>
              <a:buFont typeface="+mj-lt"/>
              <a:buAutoNum type="arabicPeriod"/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B0C55-2E11-4E7F-9EF8-868B07C6C42C}" type="datetime1">
              <a:rPr lang="en-US" smtClean="0"/>
              <a:t>9/9/2025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9418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Phot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44384" y="1012952"/>
            <a:ext cx="4023360" cy="1636776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FE8E4848-C9F6-6844-AB1C-C4F0E8A472A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42901" y="345109"/>
            <a:ext cx="6714969" cy="6163508"/>
          </a:xfrm>
          <a:custGeom>
            <a:avLst/>
            <a:gdLst>
              <a:gd name="connsiteX0" fmla="*/ 281857 w 6714969"/>
              <a:gd name="connsiteY0" fmla="*/ 0 h 6163508"/>
              <a:gd name="connsiteX1" fmla="*/ 6433112 w 6714969"/>
              <a:gd name="connsiteY1" fmla="*/ 0 h 6163508"/>
              <a:gd name="connsiteX2" fmla="*/ 6714969 w 6714969"/>
              <a:gd name="connsiteY2" fmla="*/ 281857 h 6163508"/>
              <a:gd name="connsiteX3" fmla="*/ 6714969 w 6714969"/>
              <a:gd name="connsiteY3" fmla="*/ 5881651 h 6163508"/>
              <a:gd name="connsiteX4" fmla="*/ 6433112 w 6714969"/>
              <a:gd name="connsiteY4" fmla="*/ 6163508 h 6163508"/>
              <a:gd name="connsiteX5" fmla="*/ 281857 w 6714969"/>
              <a:gd name="connsiteY5" fmla="*/ 6163508 h 6163508"/>
              <a:gd name="connsiteX6" fmla="*/ 0 w 6714969"/>
              <a:gd name="connsiteY6" fmla="*/ 5881651 h 6163508"/>
              <a:gd name="connsiteX7" fmla="*/ 0 w 6714969"/>
              <a:gd name="connsiteY7" fmla="*/ 281857 h 6163508"/>
              <a:gd name="connsiteX8" fmla="*/ 281857 w 6714969"/>
              <a:gd name="connsiteY8" fmla="*/ 0 h 61635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14969" h="6163508">
                <a:moveTo>
                  <a:pt x="281857" y="0"/>
                </a:moveTo>
                <a:lnTo>
                  <a:pt x="6433112" y="0"/>
                </a:lnTo>
                <a:cubicBezTo>
                  <a:pt x="6588777" y="0"/>
                  <a:pt x="6714969" y="126192"/>
                  <a:pt x="6714969" y="281857"/>
                </a:cubicBezTo>
                <a:lnTo>
                  <a:pt x="6714969" y="5881651"/>
                </a:lnTo>
                <a:cubicBezTo>
                  <a:pt x="6714969" y="6037316"/>
                  <a:pt x="6588777" y="6163508"/>
                  <a:pt x="6433112" y="6163508"/>
                </a:cubicBezTo>
                <a:lnTo>
                  <a:pt x="281857" y="6163508"/>
                </a:lnTo>
                <a:cubicBezTo>
                  <a:pt x="126192" y="6163508"/>
                  <a:pt x="0" y="6037316"/>
                  <a:pt x="0" y="5881651"/>
                </a:cubicBezTo>
                <a:lnTo>
                  <a:pt x="0" y="281857"/>
                </a:lnTo>
                <a:cubicBezTo>
                  <a:pt x="0" y="126192"/>
                  <a:pt x="126192" y="0"/>
                  <a:pt x="281857" y="0"/>
                </a:cubicBezTo>
                <a:close/>
              </a:path>
            </a:pathLst>
          </a:custGeom>
          <a:blipFill dpi="0" rotWithShape="1">
            <a:blip r:embed="rId2">
              <a:alphaModFix amt="65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644384" y="2896616"/>
            <a:ext cx="4023360" cy="3364992"/>
          </a:xfrm>
        </p:spPr>
        <p:txBody>
          <a:bodyPr vert="horz" lIns="91440" tIns="45720" rIns="91440" bIns="45720" rtlCol="0">
            <a:normAutofit/>
          </a:bodyPr>
          <a:lstStyle>
            <a:lvl1pPr marL="342900" indent="-342900">
              <a:buFont typeface="+mj-lt"/>
              <a:buAutoNum type="arabicPeriod"/>
              <a:defRPr lang="en-US" dirty="0"/>
            </a:lvl1pPr>
            <a:lvl2pPr marL="571500" indent="-342900">
              <a:buFont typeface="+mj-lt"/>
              <a:buAutoNum type="arabicPeriod"/>
              <a:defRPr lang="en-US" dirty="0"/>
            </a:lvl2pPr>
            <a:lvl3pPr marL="800100" indent="-342900">
              <a:buFont typeface="+mj-lt"/>
              <a:buAutoNum type="arabicPeriod"/>
              <a:defRPr lang="en-US" dirty="0"/>
            </a:lvl3pPr>
            <a:lvl4pPr>
              <a:buFont typeface="+mj-lt"/>
              <a:buAutoNum type="arabicPeriod"/>
              <a:defRPr lang="en-US" dirty="0"/>
            </a:lvl4pPr>
            <a:lvl5pPr>
              <a:buFont typeface="+mj-lt"/>
              <a:buAutoNum type="arabicPeriod"/>
              <a:defRPr lang="en-US" dirty="0"/>
            </a:lvl5pPr>
          </a:lstStyle>
          <a:p>
            <a:pPr marL="228600" lvl="0" indent="-228600"/>
            <a:r>
              <a:rPr lang="en-US" dirty="0"/>
              <a:t>Click to edit Master text styles</a:t>
            </a:r>
          </a:p>
          <a:p>
            <a:pPr marL="228600" lvl="1" indent="-228600"/>
            <a:r>
              <a:rPr lang="en-US" dirty="0"/>
              <a:t>Second level</a:t>
            </a:r>
          </a:p>
          <a:p>
            <a:pPr marL="228600" lvl="2" indent="-228600"/>
            <a:r>
              <a:rPr lang="en-US" dirty="0"/>
              <a:t>Third level</a:t>
            </a:r>
          </a:p>
          <a:p>
            <a:pPr marL="228600" lvl="3" indent="-228600"/>
            <a:r>
              <a:rPr lang="en-US" dirty="0"/>
              <a:t>Fourth level</a:t>
            </a:r>
          </a:p>
          <a:p>
            <a:pPr marL="228600" lvl="4" indent="-228600"/>
            <a:r>
              <a:rPr lang="en-US" dirty="0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9FCAD-E19B-4A0F-866E-979EDEC4B525}" type="datetime1">
              <a:rPr lang="en-US" smtClean="0"/>
              <a:t>9/9/2025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3013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4984" y="2478024"/>
            <a:ext cx="4325112" cy="2454796"/>
          </a:xfrm>
        </p:spPr>
        <p:txBody>
          <a:bodyPr anchor="t">
            <a:norm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D633F00-464B-3088-812A-40496FD1021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73800" y="2478024"/>
            <a:ext cx="4325112" cy="2459736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dirty="0"/>
            </a:lvl1pPr>
            <a:lvl2pPr marL="228600" indent="0">
              <a:buNone/>
              <a:defRPr lang="en-US" dirty="0"/>
            </a:lvl2pPr>
            <a:lvl3pPr marL="457200" indent="0">
              <a:buNone/>
              <a:defRPr lang="en-US" dirty="0"/>
            </a:lvl3pPr>
            <a:lvl4pPr marL="685800" indent="0">
              <a:buNone/>
              <a:defRPr lang="en-US" dirty="0"/>
            </a:lvl4pPr>
            <a:lvl5pPr marL="914400" indent="0">
              <a:buNone/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B4A14-E3E2-4038-B0C4-0EC5ECBDA17A}" type="datetime1">
              <a:rPr lang="en-US" smtClean="0"/>
              <a:t>9/9/2025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4630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4984" y="2039112"/>
            <a:ext cx="3813048" cy="353872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42D62A0-8127-CE86-0633-0D65E1E136F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22392" y="2039112"/>
            <a:ext cx="5047488" cy="3538728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/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01396-E7F4-44BB-B3C1-CAADE8EE1BCB}" type="datetime1">
              <a:rPr lang="en-US" smtClean="0"/>
              <a:t>9/9/2025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7970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1600200"/>
            <a:ext cx="4142232" cy="463600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FB4667A-FE47-8556-FD3A-55FDBA801D7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22392" y="1600200"/>
            <a:ext cx="5788152" cy="4636008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03B70-0873-4F91-B20E-188F8FCBC95A}" type="datetime1">
              <a:rPr lang="en-US" smtClean="0"/>
              <a:t>9/9/2025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90619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640080"/>
            <a:ext cx="4032504" cy="3621024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6F072A2-EBC7-B7EA-DA98-BAC0AA46E7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22392" y="640080"/>
            <a:ext cx="5971032" cy="5724144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11211-1BBF-43C8-98F1-415153382D43}" type="datetime1">
              <a:rPr lang="en-US" smtClean="0"/>
              <a:t>9/9/2025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6699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640080"/>
            <a:ext cx="3493008" cy="3621024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C71126E-AEFA-B45A-CD39-AC1315E0333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425696" y="640080"/>
            <a:ext cx="7159752" cy="571976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C37F1-4FE0-40C5-A1CC-AC65E60D9E3F}" type="datetime1">
              <a:rPr lang="en-US" smtClean="0"/>
              <a:t>9/9/2025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5188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0408" y="548640"/>
            <a:ext cx="6035040" cy="1143000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F226A48-373B-47E6-1E90-9892366CC9F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42900" y="342900"/>
            <a:ext cx="4501152" cy="6172200"/>
          </a:xfrm>
          <a:custGeom>
            <a:avLst/>
            <a:gdLst>
              <a:gd name="connsiteX0" fmla="*/ 332635 w 4501152"/>
              <a:gd name="connsiteY0" fmla="*/ 0 h 6172200"/>
              <a:gd name="connsiteX1" fmla="*/ 4168517 w 4501152"/>
              <a:gd name="connsiteY1" fmla="*/ 0 h 6172200"/>
              <a:gd name="connsiteX2" fmla="*/ 4501152 w 4501152"/>
              <a:gd name="connsiteY2" fmla="*/ 331423 h 6172200"/>
              <a:gd name="connsiteX3" fmla="*/ 4501152 w 4501152"/>
              <a:gd name="connsiteY3" fmla="*/ 5840778 h 6172200"/>
              <a:gd name="connsiteX4" fmla="*/ 4168517 w 4501152"/>
              <a:gd name="connsiteY4" fmla="*/ 6172200 h 6172200"/>
              <a:gd name="connsiteX5" fmla="*/ 332635 w 4501152"/>
              <a:gd name="connsiteY5" fmla="*/ 6172200 h 6172200"/>
              <a:gd name="connsiteX6" fmla="*/ 0 w 4501152"/>
              <a:gd name="connsiteY6" fmla="*/ 5840778 h 6172200"/>
              <a:gd name="connsiteX7" fmla="*/ 0 w 4501152"/>
              <a:gd name="connsiteY7" fmla="*/ 331423 h 6172200"/>
              <a:gd name="connsiteX8" fmla="*/ 332635 w 4501152"/>
              <a:gd name="connsiteY8" fmla="*/ 0 h 617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01152" h="6172200">
                <a:moveTo>
                  <a:pt x="332635" y="0"/>
                </a:moveTo>
                <a:lnTo>
                  <a:pt x="4168517" y="0"/>
                </a:lnTo>
                <a:cubicBezTo>
                  <a:pt x="4352226" y="0"/>
                  <a:pt x="4501152" y="148383"/>
                  <a:pt x="4501152" y="331423"/>
                </a:cubicBezTo>
                <a:lnTo>
                  <a:pt x="4501152" y="5840778"/>
                </a:lnTo>
                <a:cubicBezTo>
                  <a:pt x="4501152" y="6023817"/>
                  <a:pt x="4352226" y="6172200"/>
                  <a:pt x="4168517" y="6172200"/>
                </a:cubicBezTo>
                <a:lnTo>
                  <a:pt x="332635" y="6172200"/>
                </a:lnTo>
                <a:cubicBezTo>
                  <a:pt x="148926" y="6172200"/>
                  <a:pt x="0" y="6023817"/>
                  <a:pt x="0" y="5840778"/>
                </a:cubicBezTo>
                <a:lnTo>
                  <a:pt x="0" y="331423"/>
                </a:lnTo>
                <a:cubicBezTo>
                  <a:pt x="0" y="148383"/>
                  <a:pt x="148926" y="0"/>
                  <a:pt x="332635" y="0"/>
                </a:cubicBez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550408" y="1828800"/>
            <a:ext cx="6035040" cy="448970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B0F37310-2C84-4F72-97F3-ED5E52F7A674}" type="datetime1">
              <a:rPr lang="en-US" smtClean="0"/>
              <a:t>9/9/2025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11762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548640"/>
            <a:ext cx="6135624" cy="1143000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29768" y="1828800"/>
            <a:ext cx="6135624" cy="448970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7373D-8BEF-4D11-A85D-4ADD8461D8CF}" type="datetime1">
              <a:rPr lang="en-US" smtClean="0"/>
              <a:t>9/9/2025</a:t>
            </a:fld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7F11DC52-D1FD-A255-1A04-7A15A9DE3C8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353304" y="352327"/>
            <a:ext cx="4495799" cy="6172200"/>
          </a:xfrm>
          <a:custGeom>
            <a:avLst/>
            <a:gdLst>
              <a:gd name="connsiteX0" fmla="*/ 293171 w 4495799"/>
              <a:gd name="connsiteY0" fmla="*/ 0 h 6172200"/>
              <a:gd name="connsiteX1" fmla="*/ 4202628 w 4495799"/>
              <a:gd name="connsiteY1" fmla="*/ 0 h 6172200"/>
              <a:gd name="connsiteX2" fmla="*/ 4495799 w 4495799"/>
              <a:gd name="connsiteY2" fmla="*/ 293171 h 6172200"/>
              <a:gd name="connsiteX3" fmla="*/ 4495799 w 4495799"/>
              <a:gd name="connsiteY3" fmla="*/ 5879029 h 6172200"/>
              <a:gd name="connsiteX4" fmla="*/ 4202628 w 4495799"/>
              <a:gd name="connsiteY4" fmla="*/ 6172200 h 6172200"/>
              <a:gd name="connsiteX5" fmla="*/ 293171 w 4495799"/>
              <a:gd name="connsiteY5" fmla="*/ 6172200 h 6172200"/>
              <a:gd name="connsiteX6" fmla="*/ 0 w 4495799"/>
              <a:gd name="connsiteY6" fmla="*/ 5879029 h 6172200"/>
              <a:gd name="connsiteX7" fmla="*/ 0 w 4495799"/>
              <a:gd name="connsiteY7" fmla="*/ 293171 h 6172200"/>
              <a:gd name="connsiteX8" fmla="*/ 293171 w 4495799"/>
              <a:gd name="connsiteY8" fmla="*/ 0 h 617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495799" h="6172200">
                <a:moveTo>
                  <a:pt x="293171" y="0"/>
                </a:moveTo>
                <a:lnTo>
                  <a:pt x="4202628" y="0"/>
                </a:lnTo>
                <a:cubicBezTo>
                  <a:pt x="4364542" y="0"/>
                  <a:pt x="4495799" y="131257"/>
                  <a:pt x="4495799" y="293171"/>
                </a:cubicBezTo>
                <a:lnTo>
                  <a:pt x="4495799" y="5879029"/>
                </a:lnTo>
                <a:cubicBezTo>
                  <a:pt x="4495799" y="6040943"/>
                  <a:pt x="4364542" y="6172200"/>
                  <a:pt x="4202628" y="6172200"/>
                </a:cubicBezTo>
                <a:lnTo>
                  <a:pt x="293171" y="6172200"/>
                </a:lnTo>
                <a:cubicBezTo>
                  <a:pt x="131257" y="6172200"/>
                  <a:pt x="0" y="6040943"/>
                  <a:pt x="0" y="5879029"/>
                </a:cubicBezTo>
                <a:lnTo>
                  <a:pt x="0" y="293171"/>
                </a:lnTo>
                <a:cubicBezTo>
                  <a:pt x="0" y="131257"/>
                  <a:pt x="131257" y="0"/>
                  <a:pt x="293171" y="0"/>
                </a:cubicBez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8E274F5D-21DC-40EF-8DBA-AB9BB119E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61561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0076" y="320040"/>
            <a:ext cx="6766560" cy="93268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539F8C7-DD74-7177-C2DA-02533B6576F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39373" y="344424"/>
            <a:ext cx="3808553" cy="6172200"/>
          </a:xfrm>
          <a:custGeom>
            <a:avLst/>
            <a:gdLst>
              <a:gd name="connsiteX0" fmla="*/ 292116 w 3808553"/>
              <a:gd name="connsiteY0" fmla="*/ 0 h 6172200"/>
              <a:gd name="connsiteX1" fmla="*/ 3516437 w 3808553"/>
              <a:gd name="connsiteY1" fmla="*/ 0 h 6172200"/>
              <a:gd name="connsiteX2" fmla="*/ 3808553 w 3808553"/>
              <a:gd name="connsiteY2" fmla="*/ 292116 h 6172200"/>
              <a:gd name="connsiteX3" fmla="*/ 3808553 w 3808553"/>
              <a:gd name="connsiteY3" fmla="*/ 5880084 h 6172200"/>
              <a:gd name="connsiteX4" fmla="*/ 3516437 w 3808553"/>
              <a:gd name="connsiteY4" fmla="*/ 6172200 h 6172200"/>
              <a:gd name="connsiteX5" fmla="*/ 292116 w 3808553"/>
              <a:gd name="connsiteY5" fmla="*/ 6172200 h 6172200"/>
              <a:gd name="connsiteX6" fmla="*/ 0 w 3808553"/>
              <a:gd name="connsiteY6" fmla="*/ 5880084 h 6172200"/>
              <a:gd name="connsiteX7" fmla="*/ 0 w 3808553"/>
              <a:gd name="connsiteY7" fmla="*/ 292116 h 6172200"/>
              <a:gd name="connsiteX8" fmla="*/ 292116 w 3808553"/>
              <a:gd name="connsiteY8" fmla="*/ 0 h 617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08553" h="6172200">
                <a:moveTo>
                  <a:pt x="292116" y="0"/>
                </a:moveTo>
                <a:lnTo>
                  <a:pt x="3516437" y="0"/>
                </a:lnTo>
                <a:cubicBezTo>
                  <a:pt x="3677768" y="0"/>
                  <a:pt x="3808553" y="130785"/>
                  <a:pt x="3808553" y="292116"/>
                </a:cubicBezTo>
                <a:lnTo>
                  <a:pt x="3808553" y="5880084"/>
                </a:lnTo>
                <a:cubicBezTo>
                  <a:pt x="3808553" y="6041415"/>
                  <a:pt x="3677768" y="6172200"/>
                  <a:pt x="3516437" y="6172200"/>
                </a:cubicBezTo>
                <a:lnTo>
                  <a:pt x="292116" y="6172200"/>
                </a:lnTo>
                <a:cubicBezTo>
                  <a:pt x="130785" y="6172200"/>
                  <a:pt x="0" y="6041415"/>
                  <a:pt x="0" y="5880084"/>
                </a:cubicBezTo>
                <a:lnTo>
                  <a:pt x="0" y="292116"/>
                </a:lnTo>
                <a:cubicBezTo>
                  <a:pt x="0" y="130785"/>
                  <a:pt x="130785" y="0"/>
                  <a:pt x="292116" y="0"/>
                </a:cubicBez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820076" y="1380744"/>
            <a:ext cx="6766560" cy="4983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804D0A65-74B1-4258-9347-517577BEF7B0}" type="datetime1">
              <a:rPr lang="en-US" smtClean="0"/>
              <a:t>9/9/2025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0068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96B54-ED46-4036-80F8-E8EFB102CB24}" type="datetime1">
              <a:rPr lang="en-US" smtClean="0"/>
              <a:t>9/9/2025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60890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320040"/>
            <a:ext cx="6858000" cy="932688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29768" y="1380744"/>
            <a:ext cx="6858000" cy="498348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00591-709C-49DC-8FE0-9F32B5969F72}" type="datetime1">
              <a:rPr lang="en-US" smtClean="0"/>
              <a:t>9/9/2025</a:t>
            </a:fld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6FEEE5C-15B3-8386-23D3-B6B236C668F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046768" y="344424"/>
            <a:ext cx="3808553" cy="6172200"/>
          </a:xfrm>
          <a:custGeom>
            <a:avLst/>
            <a:gdLst>
              <a:gd name="connsiteX0" fmla="*/ 292116 w 3808553"/>
              <a:gd name="connsiteY0" fmla="*/ 0 h 6172200"/>
              <a:gd name="connsiteX1" fmla="*/ 3516437 w 3808553"/>
              <a:gd name="connsiteY1" fmla="*/ 0 h 6172200"/>
              <a:gd name="connsiteX2" fmla="*/ 3808553 w 3808553"/>
              <a:gd name="connsiteY2" fmla="*/ 292116 h 6172200"/>
              <a:gd name="connsiteX3" fmla="*/ 3808553 w 3808553"/>
              <a:gd name="connsiteY3" fmla="*/ 5880084 h 6172200"/>
              <a:gd name="connsiteX4" fmla="*/ 3516437 w 3808553"/>
              <a:gd name="connsiteY4" fmla="*/ 6172200 h 6172200"/>
              <a:gd name="connsiteX5" fmla="*/ 292116 w 3808553"/>
              <a:gd name="connsiteY5" fmla="*/ 6172200 h 6172200"/>
              <a:gd name="connsiteX6" fmla="*/ 0 w 3808553"/>
              <a:gd name="connsiteY6" fmla="*/ 5880084 h 6172200"/>
              <a:gd name="connsiteX7" fmla="*/ 0 w 3808553"/>
              <a:gd name="connsiteY7" fmla="*/ 292116 h 6172200"/>
              <a:gd name="connsiteX8" fmla="*/ 292116 w 3808553"/>
              <a:gd name="connsiteY8" fmla="*/ 0 h 617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08553" h="6172200">
                <a:moveTo>
                  <a:pt x="292116" y="0"/>
                </a:moveTo>
                <a:lnTo>
                  <a:pt x="3516437" y="0"/>
                </a:lnTo>
                <a:cubicBezTo>
                  <a:pt x="3677768" y="0"/>
                  <a:pt x="3808553" y="130785"/>
                  <a:pt x="3808553" y="292116"/>
                </a:cubicBezTo>
                <a:lnTo>
                  <a:pt x="3808553" y="5880084"/>
                </a:lnTo>
                <a:cubicBezTo>
                  <a:pt x="3808553" y="6041415"/>
                  <a:pt x="3677768" y="6172200"/>
                  <a:pt x="3516437" y="6172200"/>
                </a:cubicBezTo>
                <a:lnTo>
                  <a:pt x="292116" y="6172200"/>
                </a:lnTo>
                <a:cubicBezTo>
                  <a:pt x="130785" y="6172200"/>
                  <a:pt x="0" y="6041415"/>
                  <a:pt x="0" y="5880084"/>
                </a:cubicBezTo>
                <a:lnTo>
                  <a:pt x="0" y="292116"/>
                </a:lnTo>
                <a:cubicBezTo>
                  <a:pt x="0" y="130785"/>
                  <a:pt x="130785" y="0"/>
                  <a:pt x="292116" y="0"/>
                </a:cubicBez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8E274F5D-21DC-40EF-8DBA-AB9BB119E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97112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6328" y="601755"/>
            <a:ext cx="4389120" cy="1527048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B281557-D8C5-3666-A17C-BD66A5F9C04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41522" y="342902"/>
            <a:ext cx="6249778" cy="6172343"/>
          </a:xfrm>
          <a:custGeom>
            <a:avLst/>
            <a:gdLst>
              <a:gd name="connsiteX0" fmla="*/ 258473 w 6249778"/>
              <a:gd name="connsiteY0" fmla="*/ 0 h 6172343"/>
              <a:gd name="connsiteX1" fmla="*/ 5991306 w 6249778"/>
              <a:gd name="connsiteY1" fmla="*/ 0 h 6172343"/>
              <a:gd name="connsiteX2" fmla="*/ 6249778 w 6249778"/>
              <a:gd name="connsiteY2" fmla="*/ 257942 h 6172343"/>
              <a:gd name="connsiteX3" fmla="*/ 6249778 w 6249778"/>
              <a:gd name="connsiteY3" fmla="*/ 5914401 h 6172343"/>
              <a:gd name="connsiteX4" fmla="*/ 5991306 w 6249778"/>
              <a:gd name="connsiteY4" fmla="*/ 6172343 h 6172343"/>
              <a:gd name="connsiteX5" fmla="*/ 258473 w 6249778"/>
              <a:gd name="connsiteY5" fmla="*/ 6172343 h 6172343"/>
              <a:gd name="connsiteX6" fmla="*/ 0 w 6249778"/>
              <a:gd name="connsiteY6" fmla="*/ 5914401 h 6172343"/>
              <a:gd name="connsiteX7" fmla="*/ 0 w 6249778"/>
              <a:gd name="connsiteY7" fmla="*/ 257942 h 6172343"/>
              <a:gd name="connsiteX8" fmla="*/ 258473 w 6249778"/>
              <a:gd name="connsiteY8" fmla="*/ 0 h 6172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49778" h="6172343">
                <a:moveTo>
                  <a:pt x="258473" y="0"/>
                </a:moveTo>
                <a:lnTo>
                  <a:pt x="5991306" y="0"/>
                </a:lnTo>
                <a:cubicBezTo>
                  <a:pt x="6134057" y="0"/>
                  <a:pt x="6249778" y="115484"/>
                  <a:pt x="6249778" y="257942"/>
                </a:cubicBezTo>
                <a:lnTo>
                  <a:pt x="6249778" y="5914401"/>
                </a:lnTo>
                <a:cubicBezTo>
                  <a:pt x="6249778" y="6056859"/>
                  <a:pt x="6134057" y="6172343"/>
                  <a:pt x="5991306" y="6172343"/>
                </a:cubicBezTo>
                <a:lnTo>
                  <a:pt x="258473" y="6172343"/>
                </a:lnTo>
                <a:cubicBezTo>
                  <a:pt x="115722" y="6172343"/>
                  <a:pt x="0" y="6056859"/>
                  <a:pt x="0" y="5914401"/>
                </a:cubicBezTo>
                <a:lnTo>
                  <a:pt x="0" y="257942"/>
                </a:lnTo>
                <a:cubicBezTo>
                  <a:pt x="0" y="115484"/>
                  <a:pt x="115722" y="0"/>
                  <a:pt x="258473" y="0"/>
                </a:cubicBez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196328" y="2276856"/>
            <a:ext cx="4389120" cy="404164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53D0D37D-152B-44E6-AB8F-60E41FE679D7}" type="datetime1">
              <a:rPr lang="en-US" smtClean="0"/>
              <a:t>9/9/2025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42813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603504"/>
            <a:ext cx="4480560" cy="1527048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29767" y="2276856"/>
            <a:ext cx="4480560" cy="404164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3FD62D-5EED-4798-9EBA-B6E1A9B98072}" type="datetime1">
              <a:rPr lang="en-US" smtClean="0"/>
              <a:t>9/9/2025</a:t>
            </a:fld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0846273-A5CB-BDCB-C625-903F863EC30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737594" y="342900"/>
            <a:ext cx="6111507" cy="6172338"/>
          </a:xfrm>
          <a:custGeom>
            <a:avLst/>
            <a:gdLst>
              <a:gd name="connsiteX0" fmla="*/ 269395 w 6111507"/>
              <a:gd name="connsiteY0" fmla="*/ 0 h 6172338"/>
              <a:gd name="connsiteX1" fmla="*/ 5842112 w 6111507"/>
              <a:gd name="connsiteY1" fmla="*/ 0 h 6172338"/>
              <a:gd name="connsiteX2" fmla="*/ 6111507 w 6111507"/>
              <a:gd name="connsiteY2" fmla="*/ 268145 h 6172338"/>
              <a:gd name="connsiteX3" fmla="*/ 6111507 w 6111507"/>
              <a:gd name="connsiteY3" fmla="*/ 5904194 h 6172338"/>
              <a:gd name="connsiteX4" fmla="*/ 5842112 w 6111507"/>
              <a:gd name="connsiteY4" fmla="*/ 6172338 h 6172338"/>
              <a:gd name="connsiteX5" fmla="*/ 269395 w 6111507"/>
              <a:gd name="connsiteY5" fmla="*/ 6172338 h 6172338"/>
              <a:gd name="connsiteX6" fmla="*/ 0 w 6111507"/>
              <a:gd name="connsiteY6" fmla="*/ 5904194 h 6172338"/>
              <a:gd name="connsiteX7" fmla="*/ 0 w 6111507"/>
              <a:gd name="connsiteY7" fmla="*/ 268145 h 6172338"/>
              <a:gd name="connsiteX8" fmla="*/ 269395 w 6111507"/>
              <a:gd name="connsiteY8" fmla="*/ 0 h 6172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111507" h="6172338">
                <a:moveTo>
                  <a:pt x="269395" y="0"/>
                </a:moveTo>
                <a:lnTo>
                  <a:pt x="5842112" y="0"/>
                </a:lnTo>
                <a:cubicBezTo>
                  <a:pt x="5990895" y="0"/>
                  <a:pt x="6111507" y="120052"/>
                  <a:pt x="6111507" y="268145"/>
                </a:cubicBezTo>
                <a:lnTo>
                  <a:pt x="6111507" y="5904194"/>
                </a:lnTo>
                <a:cubicBezTo>
                  <a:pt x="6111507" y="6052286"/>
                  <a:pt x="5990895" y="6172338"/>
                  <a:pt x="5842112" y="6172338"/>
                </a:cubicBezTo>
                <a:lnTo>
                  <a:pt x="269395" y="6172338"/>
                </a:lnTo>
                <a:cubicBezTo>
                  <a:pt x="120612" y="6172338"/>
                  <a:pt x="0" y="6052286"/>
                  <a:pt x="0" y="5904194"/>
                </a:cubicBezTo>
                <a:lnTo>
                  <a:pt x="0" y="268145"/>
                </a:lnTo>
                <a:cubicBezTo>
                  <a:pt x="0" y="120052"/>
                  <a:pt x="120612" y="0"/>
                  <a:pt x="269395" y="0"/>
                </a:cubicBez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8E274F5D-21DC-40EF-8DBA-AB9BB119E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00424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6328" y="320040"/>
            <a:ext cx="4389120" cy="932688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B281557-D8C5-3666-A17C-BD66A5F9C04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41522" y="342902"/>
            <a:ext cx="6249778" cy="6172343"/>
          </a:xfrm>
          <a:custGeom>
            <a:avLst/>
            <a:gdLst>
              <a:gd name="connsiteX0" fmla="*/ 258473 w 6249778"/>
              <a:gd name="connsiteY0" fmla="*/ 0 h 6172343"/>
              <a:gd name="connsiteX1" fmla="*/ 5991306 w 6249778"/>
              <a:gd name="connsiteY1" fmla="*/ 0 h 6172343"/>
              <a:gd name="connsiteX2" fmla="*/ 6249778 w 6249778"/>
              <a:gd name="connsiteY2" fmla="*/ 257942 h 6172343"/>
              <a:gd name="connsiteX3" fmla="*/ 6249778 w 6249778"/>
              <a:gd name="connsiteY3" fmla="*/ 5914401 h 6172343"/>
              <a:gd name="connsiteX4" fmla="*/ 5991306 w 6249778"/>
              <a:gd name="connsiteY4" fmla="*/ 6172343 h 6172343"/>
              <a:gd name="connsiteX5" fmla="*/ 258473 w 6249778"/>
              <a:gd name="connsiteY5" fmla="*/ 6172343 h 6172343"/>
              <a:gd name="connsiteX6" fmla="*/ 0 w 6249778"/>
              <a:gd name="connsiteY6" fmla="*/ 5914401 h 6172343"/>
              <a:gd name="connsiteX7" fmla="*/ 0 w 6249778"/>
              <a:gd name="connsiteY7" fmla="*/ 257942 h 6172343"/>
              <a:gd name="connsiteX8" fmla="*/ 258473 w 6249778"/>
              <a:gd name="connsiteY8" fmla="*/ 0 h 6172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49778" h="6172343">
                <a:moveTo>
                  <a:pt x="258473" y="0"/>
                </a:moveTo>
                <a:lnTo>
                  <a:pt x="5991306" y="0"/>
                </a:lnTo>
                <a:cubicBezTo>
                  <a:pt x="6134057" y="0"/>
                  <a:pt x="6249778" y="115484"/>
                  <a:pt x="6249778" y="257942"/>
                </a:cubicBezTo>
                <a:lnTo>
                  <a:pt x="6249778" y="5914401"/>
                </a:lnTo>
                <a:cubicBezTo>
                  <a:pt x="6249778" y="6056859"/>
                  <a:pt x="6134057" y="6172343"/>
                  <a:pt x="5991306" y="6172343"/>
                </a:cubicBezTo>
                <a:lnTo>
                  <a:pt x="258473" y="6172343"/>
                </a:lnTo>
                <a:cubicBezTo>
                  <a:pt x="115722" y="6172343"/>
                  <a:pt x="0" y="6056859"/>
                  <a:pt x="0" y="5914401"/>
                </a:cubicBezTo>
                <a:lnTo>
                  <a:pt x="0" y="257942"/>
                </a:lnTo>
                <a:cubicBezTo>
                  <a:pt x="0" y="115484"/>
                  <a:pt x="115722" y="0"/>
                  <a:pt x="258473" y="0"/>
                </a:cubicBez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196328" y="1380744"/>
            <a:ext cx="4389120" cy="498348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6FCFE97D-4F8B-4270-9223-9617008B9FA3}" type="datetime1">
              <a:rPr lang="en-US" smtClean="0"/>
              <a:t>9/9/2025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53310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7" y="320040"/>
            <a:ext cx="4573413" cy="932688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29766" y="1380744"/>
            <a:ext cx="4573413" cy="498348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B1D5C-1F84-4585-9043-549E87BD77AE}" type="datetime1">
              <a:rPr lang="en-US" smtClean="0"/>
              <a:t>9/9/2025</a:t>
            </a:fld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0846273-A5CB-BDCB-C625-903F863EC30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737594" y="342900"/>
            <a:ext cx="6111507" cy="6172338"/>
          </a:xfrm>
          <a:custGeom>
            <a:avLst/>
            <a:gdLst>
              <a:gd name="connsiteX0" fmla="*/ 269395 w 6111507"/>
              <a:gd name="connsiteY0" fmla="*/ 0 h 6172338"/>
              <a:gd name="connsiteX1" fmla="*/ 5842112 w 6111507"/>
              <a:gd name="connsiteY1" fmla="*/ 0 h 6172338"/>
              <a:gd name="connsiteX2" fmla="*/ 6111507 w 6111507"/>
              <a:gd name="connsiteY2" fmla="*/ 268145 h 6172338"/>
              <a:gd name="connsiteX3" fmla="*/ 6111507 w 6111507"/>
              <a:gd name="connsiteY3" fmla="*/ 5904194 h 6172338"/>
              <a:gd name="connsiteX4" fmla="*/ 5842112 w 6111507"/>
              <a:gd name="connsiteY4" fmla="*/ 6172338 h 6172338"/>
              <a:gd name="connsiteX5" fmla="*/ 269395 w 6111507"/>
              <a:gd name="connsiteY5" fmla="*/ 6172338 h 6172338"/>
              <a:gd name="connsiteX6" fmla="*/ 0 w 6111507"/>
              <a:gd name="connsiteY6" fmla="*/ 5904194 h 6172338"/>
              <a:gd name="connsiteX7" fmla="*/ 0 w 6111507"/>
              <a:gd name="connsiteY7" fmla="*/ 268145 h 6172338"/>
              <a:gd name="connsiteX8" fmla="*/ 269395 w 6111507"/>
              <a:gd name="connsiteY8" fmla="*/ 0 h 6172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111507" h="6172338">
                <a:moveTo>
                  <a:pt x="269395" y="0"/>
                </a:moveTo>
                <a:lnTo>
                  <a:pt x="5842112" y="0"/>
                </a:lnTo>
                <a:cubicBezTo>
                  <a:pt x="5990895" y="0"/>
                  <a:pt x="6111507" y="120052"/>
                  <a:pt x="6111507" y="268145"/>
                </a:cubicBezTo>
                <a:lnTo>
                  <a:pt x="6111507" y="5904194"/>
                </a:lnTo>
                <a:cubicBezTo>
                  <a:pt x="6111507" y="6052286"/>
                  <a:pt x="5990895" y="6172338"/>
                  <a:pt x="5842112" y="6172338"/>
                </a:cubicBezTo>
                <a:lnTo>
                  <a:pt x="269395" y="6172338"/>
                </a:lnTo>
                <a:cubicBezTo>
                  <a:pt x="120612" y="6172338"/>
                  <a:pt x="0" y="6052286"/>
                  <a:pt x="0" y="5904194"/>
                </a:cubicBezTo>
                <a:lnTo>
                  <a:pt x="0" y="268145"/>
                </a:lnTo>
                <a:cubicBezTo>
                  <a:pt x="0" y="120052"/>
                  <a:pt x="120612" y="0"/>
                  <a:pt x="269395" y="0"/>
                </a:cubicBez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8E274F5D-21DC-40EF-8DBA-AB9BB119E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85168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21040" y="603504"/>
            <a:ext cx="3401568" cy="1527048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65B0EC94-28E6-D665-7491-10A308B0B42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42900" y="342901"/>
            <a:ext cx="7391400" cy="6172200"/>
          </a:xfrm>
          <a:custGeom>
            <a:avLst/>
            <a:gdLst>
              <a:gd name="connsiteX0" fmla="*/ 267246 w 7391400"/>
              <a:gd name="connsiteY0" fmla="*/ 0 h 6172200"/>
              <a:gd name="connsiteX1" fmla="*/ 7124155 w 7391400"/>
              <a:gd name="connsiteY1" fmla="*/ 0 h 6172200"/>
              <a:gd name="connsiteX2" fmla="*/ 7391400 w 7391400"/>
              <a:gd name="connsiteY2" fmla="*/ 266886 h 6172200"/>
              <a:gd name="connsiteX3" fmla="*/ 7391400 w 7391400"/>
              <a:gd name="connsiteY3" fmla="*/ 5905314 h 6172200"/>
              <a:gd name="connsiteX4" fmla="*/ 7124155 w 7391400"/>
              <a:gd name="connsiteY4" fmla="*/ 6172200 h 6172200"/>
              <a:gd name="connsiteX5" fmla="*/ 267246 w 7391400"/>
              <a:gd name="connsiteY5" fmla="*/ 6172200 h 6172200"/>
              <a:gd name="connsiteX6" fmla="*/ 0 w 7391400"/>
              <a:gd name="connsiteY6" fmla="*/ 5905314 h 6172200"/>
              <a:gd name="connsiteX7" fmla="*/ 0 w 7391400"/>
              <a:gd name="connsiteY7" fmla="*/ 266886 h 6172200"/>
              <a:gd name="connsiteX8" fmla="*/ 267246 w 7391400"/>
              <a:gd name="connsiteY8" fmla="*/ 0 h 617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391400" h="6172200">
                <a:moveTo>
                  <a:pt x="267246" y="0"/>
                </a:moveTo>
                <a:lnTo>
                  <a:pt x="7124155" y="0"/>
                </a:lnTo>
                <a:cubicBezTo>
                  <a:pt x="7271750" y="0"/>
                  <a:pt x="7391400" y="119489"/>
                  <a:pt x="7391400" y="266886"/>
                </a:cubicBezTo>
                <a:lnTo>
                  <a:pt x="7391400" y="5905314"/>
                </a:lnTo>
                <a:cubicBezTo>
                  <a:pt x="7391400" y="6052711"/>
                  <a:pt x="7271750" y="6172200"/>
                  <a:pt x="7124155" y="6172200"/>
                </a:cubicBezTo>
                <a:lnTo>
                  <a:pt x="267246" y="6172200"/>
                </a:lnTo>
                <a:cubicBezTo>
                  <a:pt x="119650" y="6172200"/>
                  <a:pt x="0" y="6052711"/>
                  <a:pt x="0" y="5905314"/>
                </a:cubicBezTo>
                <a:lnTo>
                  <a:pt x="0" y="266886"/>
                </a:lnTo>
                <a:cubicBezTo>
                  <a:pt x="0" y="119489"/>
                  <a:pt x="119650" y="0"/>
                  <a:pt x="267246" y="0"/>
                </a:cubicBez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21040" y="2276856"/>
            <a:ext cx="3401568" cy="4041648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71EB90F8-5A2D-4795-872B-662FE96339B2}" type="datetime1">
              <a:rPr lang="en-US" smtClean="0"/>
              <a:t>9/9/2025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66996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603504"/>
            <a:ext cx="3401568" cy="1527048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65B0EC94-28E6-D665-7491-10A308B0B42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502843" y="342901"/>
            <a:ext cx="7346257" cy="6172200"/>
          </a:xfrm>
          <a:custGeom>
            <a:avLst/>
            <a:gdLst>
              <a:gd name="connsiteX0" fmla="*/ 267246 w 7391400"/>
              <a:gd name="connsiteY0" fmla="*/ 0 h 6172200"/>
              <a:gd name="connsiteX1" fmla="*/ 7124155 w 7391400"/>
              <a:gd name="connsiteY1" fmla="*/ 0 h 6172200"/>
              <a:gd name="connsiteX2" fmla="*/ 7391400 w 7391400"/>
              <a:gd name="connsiteY2" fmla="*/ 266886 h 6172200"/>
              <a:gd name="connsiteX3" fmla="*/ 7391400 w 7391400"/>
              <a:gd name="connsiteY3" fmla="*/ 5905314 h 6172200"/>
              <a:gd name="connsiteX4" fmla="*/ 7124155 w 7391400"/>
              <a:gd name="connsiteY4" fmla="*/ 6172200 h 6172200"/>
              <a:gd name="connsiteX5" fmla="*/ 267246 w 7391400"/>
              <a:gd name="connsiteY5" fmla="*/ 6172200 h 6172200"/>
              <a:gd name="connsiteX6" fmla="*/ 0 w 7391400"/>
              <a:gd name="connsiteY6" fmla="*/ 5905314 h 6172200"/>
              <a:gd name="connsiteX7" fmla="*/ 0 w 7391400"/>
              <a:gd name="connsiteY7" fmla="*/ 266886 h 6172200"/>
              <a:gd name="connsiteX8" fmla="*/ 267246 w 7391400"/>
              <a:gd name="connsiteY8" fmla="*/ 0 h 617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391400" h="6172200">
                <a:moveTo>
                  <a:pt x="267246" y="0"/>
                </a:moveTo>
                <a:lnTo>
                  <a:pt x="7124155" y="0"/>
                </a:lnTo>
                <a:cubicBezTo>
                  <a:pt x="7271750" y="0"/>
                  <a:pt x="7391400" y="119489"/>
                  <a:pt x="7391400" y="266886"/>
                </a:cubicBezTo>
                <a:lnTo>
                  <a:pt x="7391400" y="5905314"/>
                </a:lnTo>
                <a:cubicBezTo>
                  <a:pt x="7391400" y="6052711"/>
                  <a:pt x="7271750" y="6172200"/>
                  <a:pt x="7124155" y="6172200"/>
                </a:cubicBezTo>
                <a:lnTo>
                  <a:pt x="267246" y="6172200"/>
                </a:lnTo>
                <a:cubicBezTo>
                  <a:pt x="119650" y="6172200"/>
                  <a:pt x="0" y="6052711"/>
                  <a:pt x="0" y="5905314"/>
                </a:cubicBezTo>
                <a:lnTo>
                  <a:pt x="0" y="266886"/>
                </a:lnTo>
                <a:cubicBezTo>
                  <a:pt x="0" y="119489"/>
                  <a:pt x="119650" y="0"/>
                  <a:pt x="267246" y="0"/>
                </a:cubicBez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29768" y="2276856"/>
            <a:ext cx="3401568" cy="4041648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9A22F9C2-5647-4E58-BE9B-A16834D13FE3}" type="datetime1">
              <a:rPr lang="en-US" smtClean="0"/>
              <a:t>9/9/2025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33006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1896" y="1078992"/>
            <a:ext cx="3273552" cy="1947672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65B0EC94-28E6-D665-7491-10A308B0B42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42900" y="342901"/>
            <a:ext cx="7391400" cy="6172200"/>
          </a:xfrm>
          <a:custGeom>
            <a:avLst/>
            <a:gdLst>
              <a:gd name="connsiteX0" fmla="*/ 267246 w 7391400"/>
              <a:gd name="connsiteY0" fmla="*/ 0 h 6172200"/>
              <a:gd name="connsiteX1" fmla="*/ 7124155 w 7391400"/>
              <a:gd name="connsiteY1" fmla="*/ 0 h 6172200"/>
              <a:gd name="connsiteX2" fmla="*/ 7391400 w 7391400"/>
              <a:gd name="connsiteY2" fmla="*/ 266886 h 6172200"/>
              <a:gd name="connsiteX3" fmla="*/ 7391400 w 7391400"/>
              <a:gd name="connsiteY3" fmla="*/ 5905314 h 6172200"/>
              <a:gd name="connsiteX4" fmla="*/ 7124155 w 7391400"/>
              <a:gd name="connsiteY4" fmla="*/ 6172200 h 6172200"/>
              <a:gd name="connsiteX5" fmla="*/ 267246 w 7391400"/>
              <a:gd name="connsiteY5" fmla="*/ 6172200 h 6172200"/>
              <a:gd name="connsiteX6" fmla="*/ 0 w 7391400"/>
              <a:gd name="connsiteY6" fmla="*/ 5905314 h 6172200"/>
              <a:gd name="connsiteX7" fmla="*/ 0 w 7391400"/>
              <a:gd name="connsiteY7" fmla="*/ 266886 h 6172200"/>
              <a:gd name="connsiteX8" fmla="*/ 267246 w 7391400"/>
              <a:gd name="connsiteY8" fmla="*/ 0 h 617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391400" h="6172200">
                <a:moveTo>
                  <a:pt x="267246" y="0"/>
                </a:moveTo>
                <a:lnTo>
                  <a:pt x="7124155" y="0"/>
                </a:lnTo>
                <a:cubicBezTo>
                  <a:pt x="7271750" y="0"/>
                  <a:pt x="7391400" y="119489"/>
                  <a:pt x="7391400" y="266886"/>
                </a:cubicBezTo>
                <a:lnTo>
                  <a:pt x="7391400" y="5905314"/>
                </a:lnTo>
                <a:cubicBezTo>
                  <a:pt x="7391400" y="6052711"/>
                  <a:pt x="7271750" y="6172200"/>
                  <a:pt x="7124155" y="6172200"/>
                </a:cubicBezTo>
                <a:lnTo>
                  <a:pt x="267246" y="6172200"/>
                </a:lnTo>
                <a:cubicBezTo>
                  <a:pt x="119650" y="6172200"/>
                  <a:pt x="0" y="6052711"/>
                  <a:pt x="0" y="5905314"/>
                </a:cubicBezTo>
                <a:lnTo>
                  <a:pt x="0" y="266886"/>
                </a:lnTo>
                <a:cubicBezTo>
                  <a:pt x="0" y="119489"/>
                  <a:pt x="119650" y="0"/>
                  <a:pt x="267246" y="0"/>
                </a:cubicBez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11896" y="3099816"/>
            <a:ext cx="3273552" cy="295351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228600" indent="0">
              <a:buNone/>
              <a:defRPr sz="1400"/>
            </a:lvl2pPr>
            <a:lvl3pPr marL="457200" indent="0">
              <a:buNone/>
              <a:defRPr sz="1400"/>
            </a:lvl3pPr>
            <a:lvl4pPr marL="685800" indent="0">
              <a:buNone/>
              <a:defRPr sz="1400"/>
            </a:lvl4pPr>
            <a:lvl5pPr marL="914400" indent="0"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9B124E6D-88B1-474F-9E7C-C29F02FACC38}" type="datetime1">
              <a:rPr lang="en-US" smtClean="0"/>
              <a:t>9/9/2025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13173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2" y="5111854"/>
            <a:ext cx="3739279" cy="138988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9" name="Picture Placeholder 17">
            <a:extLst>
              <a:ext uri="{FF2B5EF4-FFF2-40B4-BE49-F238E27FC236}">
                <a16:creationId xmlns:a16="http://schemas.microsoft.com/office/drawing/2014/main" id="{D5837EDE-723C-6CF6-EB95-3AEDA1F07E9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39373" y="320043"/>
            <a:ext cx="11509730" cy="4404825"/>
          </a:xfrm>
          <a:custGeom>
            <a:avLst/>
            <a:gdLst>
              <a:gd name="connsiteX0" fmla="*/ 299132 w 11509730"/>
              <a:gd name="connsiteY0" fmla="*/ 0 h 4404825"/>
              <a:gd name="connsiteX1" fmla="*/ 11210598 w 11509730"/>
              <a:gd name="connsiteY1" fmla="*/ 0 h 4404825"/>
              <a:gd name="connsiteX2" fmla="*/ 11509730 w 11509730"/>
              <a:gd name="connsiteY2" fmla="*/ 299132 h 4404825"/>
              <a:gd name="connsiteX3" fmla="*/ 11509730 w 11509730"/>
              <a:gd name="connsiteY3" fmla="*/ 4105693 h 4404825"/>
              <a:gd name="connsiteX4" fmla="*/ 11210598 w 11509730"/>
              <a:gd name="connsiteY4" fmla="*/ 4404825 h 4404825"/>
              <a:gd name="connsiteX5" fmla="*/ 299132 w 11509730"/>
              <a:gd name="connsiteY5" fmla="*/ 4404825 h 4404825"/>
              <a:gd name="connsiteX6" fmla="*/ 0 w 11509730"/>
              <a:gd name="connsiteY6" fmla="*/ 4105693 h 4404825"/>
              <a:gd name="connsiteX7" fmla="*/ 0 w 11509730"/>
              <a:gd name="connsiteY7" fmla="*/ 299132 h 4404825"/>
              <a:gd name="connsiteX8" fmla="*/ 299132 w 11509730"/>
              <a:gd name="connsiteY8" fmla="*/ 0 h 4404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509730" h="4404825">
                <a:moveTo>
                  <a:pt x="299132" y="0"/>
                </a:moveTo>
                <a:lnTo>
                  <a:pt x="11210598" y="0"/>
                </a:lnTo>
                <a:cubicBezTo>
                  <a:pt x="11375804" y="0"/>
                  <a:pt x="11509730" y="133926"/>
                  <a:pt x="11509730" y="299132"/>
                </a:cubicBezTo>
                <a:lnTo>
                  <a:pt x="11509730" y="4105693"/>
                </a:lnTo>
                <a:cubicBezTo>
                  <a:pt x="11509730" y="4270899"/>
                  <a:pt x="11375804" y="4404825"/>
                  <a:pt x="11210598" y="4404825"/>
                </a:cubicBezTo>
                <a:lnTo>
                  <a:pt x="299132" y="4404825"/>
                </a:lnTo>
                <a:cubicBezTo>
                  <a:pt x="133926" y="4404825"/>
                  <a:pt x="0" y="4270899"/>
                  <a:pt x="0" y="4105693"/>
                </a:cubicBezTo>
                <a:lnTo>
                  <a:pt x="0" y="299132"/>
                </a:lnTo>
                <a:cubicBezTo>
                  <a:pt x="0" y="133926"/>
                  <a:pt x="133926" y="0"/>
                  <a:pt x="299132" y="0"/>
                </a:cubicBez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D21C7E-4348-443E-B7C8-EE213DFF1CB1}" type="datetime1">
              <a:rPr lang="en-US" smtClean="0"/>
              <a:t>9/9/2025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51928" y="5111854"/>
            <a:ext cx="6400800" cy="138988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228600" indent="0">
              <a:buFont typeface="Arial" panose="020B0604020202020204" pitchFamily="34" charset="0"/>
              <a:buNone/>
              <a:defRPr sz="1400"/>
            </a:lvl2pPr>
            <a:lvl3pPr marL="457200" indent="0">
              <a:buFont typeface="Arial" panose="020B0604020202020204" pitchFamily="34" charset="0"/>
              <a:buNone/>
              <a:defRPr sz="1400"/>
            </a:lvl3pPr>
            <a:lvl4pPr marL="685800" indent="0">
              <a:buFont typeface="Arial" panose="020B0604020202020204" pitchFamily="34" charset="0"/>
              <a:buNone/>
              <a:defRPr sz="1400"/>
            </a:lvl4pPr>
            <a:lvl5pPr marL="914400" indent="0">
              <a:buFont typeface="Arial" panose="020B0604020202020204" pitchFamily="34" charset="0"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30053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4162318"/>
            <a:ext cx="2953618" cy="189280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BCE7E7D-ED4A-B625-6CB8-4D71682F63D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39373" y="320042"/>
            <a:ext cx="11509730" cy="3458229"/>
          </a:xfrm>
          <a:custGeom>
            <a:avLst/>
            <a:gdLst>
              <a:gd name="connsiteX0" fmla="*/ 351529 w 11509730"/>
              <a:gd name="connsiteY0" fmla="*/ 0 h 3458229"/>
              <a:gd name="connsiteX1" fmla="*/ 11158201 w 11509730"/>
              <a:gd name="connsiteY1" fmla="*/ 0 h 3458229"/>
              <a:gd name="connsiteX2" fmla="*/ 11509730 w 11509730"/>
              <a:gd name="connsiteY2" fmla="*/ 351529 h 3458229"/>
              <a:gd name="connsiteX3" fmla="*/ 11509730 w 11509730"/>
              <a:gd name="connsiteY3" fmla="*/ 3106700 h 3458229"/>
              <a:gd name="connsiteX4" fmla="*/ 11158201 w 11509730"/>
              <a:gd name="connsiteY4" fmla="*/ 3458229 h 3458229"/>
              <a:gd name="connsiteX5" fmla="*/ 351529 w 11509730"/>
              <a:gd name="connsiteY5" fmla="*/ 3458229 h 3458229"/>
              <a:gd name="connsiteX6" fmla="*/ 0 w 11509730"/>
              <a:gd name="connsiteY6" fmla="*/ 3106700 h 3458229"/>
              <a:gd name="connsiteX7" fmla="*/ 0 w 11509730"/>
              <a:gd name="connsiteY7" fmla="*/ 351529 h 3458229"/>
              <a:gd name="connsiteX8" fmla="*/ 351529 w 11509730"/>
              <a:gd name="connsiteY8" fmla="*/ 0 h 3458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509730" h="3458229">
                <a:moveTo>
                  <a:pt x="351529" y="0"/>
                </a:moveTo>
                <a:lnTo>
                  <a:pt x="11158201" y="0"/>
                </a:lnTo>
                <a:cubicBezTo>
                  <a:pt x="11352345" y="0"/>
                  <a:pt x="11509730" y="157385"/>
                  <a:pt x="11509730" y="351529"/>
                </a:cubicBezTo>
                <a:lnTo>
                  <a:pt x="11509730" y="3106700"/>
                </a:lnTo>
                <a:cubicBezTo>
                  <a:pt x="11509730" y="3300844"/>
                  <a:pt x="11352345" y="3458229"/>
                  <a:pt x="11158201" y="3458229"/>
                </a:cubicBezTo>
                <a:lnTo>
                  <a:pt x="351529" y="3458229"/>
                </a:lnTo>
                <a:cubicBezTo>
                  <a:pt x="157385" y="3458229"/>
                  <a:pt x="0" y="3300844"/>
                  <a:pt x="0" y="3106700"/>
                </a:cubicBezTo>
                <a:lnTo>
                  <a:pt x="0" y="351529"/>
                </a:lnTo>
                <a:cubicBezTo>
                  <a:pt x="0" y="157385"/>
                  <a:pt x="157385" y="0"/>
                  <a:pt x="351529" y="0"/>
                </a:cubicBez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2BB8D-1BA0-4790-987D-651470CA8928}" type="datetime1">
              <a:rPr lang="en-US" smtClean="0"/>
              <a:t>9/9/2025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77640" y="4162318"/>
            <a:ext cx="7772400" cy="2240280"/>
          </a:xfrm>
        </p:spPr>
        <p:txBody>
          <a:bodyPr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514350" indent="-285750">
              <a:buFont typeface="Arial" panose="020B0604020202020204" pitchFamily="34" charset="0"/>
              <a:buChar char="•"/>
              <a:defRPr sz="1600"/>
            </a:lvl2pPr>
            <a:lvl3pPr marL="742950" indent="-285750">
              <a:buFont typeface="Arial" panose="020B0604020202020204" pitchFamily="34" charset="0"/>
              <a:buChar char="•"/>
              <a:defRPr sz="1400"/>
            </a:lvl3pPr>
            <a:lvl4pPr marL="857250" indent="-171450">
              <a:buFont typeface="Arial" panose="020B0604020202020204" pitchFamily="34" charset="0"/>
              <a:buChar char="•"/>
              <a:defRPr sz="1400"/>
            </a:lvl4pPr>
            <a:lvl5pPr marL="1085850" indent="-171450">
              <a:buFont typeface="Arial" panose="020B0604020202020204" pitchFamily="34" charset="0"/>
              <a:buChar char="•"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7859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Photo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9768" y="411480"/>
            <a:ext cx="4590288" cy="3739896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5200" dirty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9768" y="4873752"/>
            <a:ext cx="4206240" cy="1380744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>
              <a:buNone/>
              <a:defRPr lang="en-US" dirty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subtitle style</a:t>
            </a:r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55FC269D-AA10-2D35-8DD6-33E0E2CC406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591348" y="343038"/>
            <a:ext cx="6257031" cy="6172200"/>
          </a:xfrm>
          <a:custGeom>
            <a:avLst/>
            <a:gdLst>
              <a:gd name="connsiteX0" fmla="*/ 318609 w 6257031"/>
              <a:gd name="connsiteY0" fmla="*/ 0 h 6172200"/>
              <a:gd name="connsiteX1" fmla="*/ 5938422 w 6257031"/>
              <a:gd name="connsiteY1" fmla="*/ 0 h 6172200"/>
              <a:gd name="connsiteX2" fmla="*/ 6257031 w 6257031"/>
              <a:gd name="connsiteY2" fmla="*/ 318609 h 6172200"/>
              <a:gd name="connsiteX3" fmla="*/ 6257031 w 6257031"/>
              <a:gd name="connsiteY3" fmla="*/ 5853591 h 6172200"/>
              <a:gd name="connsiteX4" fmla="*/ 5938422 w 6257031"/>
              <a:gd name="connsiteY4" fmla="*/ 6172200 h 6172200"/>
              <a:gd name="connsiteX5" fmla="*/ 318609 w 6257031"/>
              <a:gd name="connsiteY5" fmla="*/ 6172200 h 6172200"/>
              <a:gd name="connsiteX6" fmla="*/ 0 w 6257031"/>
              <a:gd name="connsiteY6" fmla="*/ 5853591 h 6172200"/>
              <a:gd name="connsiteX7" fmla="*/ 0 w 6257031"/>
              <a:gd name="connsiteY7" fmla="*/ 318609 h 6172200"/>
              <a:gd name="connsiteX8" fmla="*/ 318609 w 6257031"/>
              <a:gd name="connsiteY8" fmla="*/ 0 h 617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57031" h="6172200">
                <a:moveTo>
                  <a:pt x="318609" y="0"/>
                </a:moveTo>
                <a:lnTo>
                  <a:pt x="5938422" y="0"/>
                </a:lnTo>
                <a:cubicBezTo>
                  <a:pt x="6114385" y="0"/>
                  <a:pt x="6257031" y="142646"/>
                  <a:pt x="6257031" y="318609"/>
                </a:cubicBezTo>
                <a:lnTo>
                  <a:pt x="6257031" y="5853591"/>
                </a:lnTo>
                <a:cubicBezTo>
                  <a:pt x="6257031" y="6029554"/>
                  <a:pt x="6114385" y="6172200"/>
                  <a:pt x="5938422" y="6172200"/>
                </a:cubicBezTo>
                <a:lnTo>
                  <a:pt x="318609" y="6172200"/>
                </a:lnTo>
                <a:cubicBezTo>
                  <a:pt x="142646" y="6172200"/>
                  <a:pt x="0" y="6029554"/>
                  <a:pt x="0" y="5853591"/>
                </a:cubicBezTo>
                <a:lnTo>
                  <a:pt x="0" y="318609"/>
                </a:lnTo>
                <a:cubicBezTo>
                  <a:pt x="0" y="142646"/>
                  <a:pt x="142646" y="0"/>
                  <a:pt x="318609" y="0"/>
                </a:cubicBezTo>
                <a:close/>
              </a:path>
            </a:pathLst>
          </a:custGeom>
          <a:blipFill dpi="0" rotWithShape="1">
            <a:blip r:embed="rId2">
              <a:alphaModFix amt="7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  <a:effectLst/>
              </a:defRPr>
            </a:lvl1pPr>
          </a:lstStyle>
          <a:p>
            <a:fld id="{164B5AC7-D387-41BC-BBB6-F6DD0E8CACDB}" type="datetime1">
              <a:rPr lang="en-US" smtClean="0"/>
              <a:t>9/9/2025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E274F5D-21DC-40EF-8DBA-AB9BB119E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9650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561425"/>
            <a:ext cx="2953618" cy="189280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6A25225-80A2-7139-2A81-39CA926639F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39373" y="3067414"/>
            <a:ext cx="11509730" cy="3458229"/>
          </a:xfrm>
          <a:custGeom>
            <a:avLst/>
            <a:gdLst>
              <a:gd name="connsiteX0" fmla="*/ 351529 w 11509730"/>
              <a:gd name="connsiteY0" fmla="*/ 0 h 3458229"/>
              <a:gd name="connsiteX1" fmla="*/ 11158201 w 11509730"/>
              <a:gd name="connsiteY1" fmla="*/ 0 h 3458229"/>
              <a:gd name="connsiteX2" fmla="*/ 11509730 w 11509730"/>
              <a:gd name="connsiteY2" fmla="*/ 351529 h 3458229"/>
              <a:gd name="connsiteX3" fmla="*/ 11509730 w 11509730"/>
              <a:gd name="connsiteY3" fmla="*/ 3106700 h 3458229"/>
              <a:gd name="connsiteX4" fmla="*/ 11158201 w 11509730"/>
              <a:gd name="connsiteY4" fmla="*/ 3458229 h 3458229"/>
              <a:gd name="connsiteX5" fmla="*/ 351529 w 11509730"/>
              <a:gd name="connsiteY5" fmla="*/ 3458229 h 3458229"/>
              <a:gd name="connsiteX6" fmla="*/ 0 w 11509730"/>
              <a:gd name="connsiteY6" fmla="*/ 3106700 h 3458229"/>
              <a:gd name="connsiteX7" fmla="*/ 0 w 11509730"/>
              <a:gd name="connsiteY7" fmla="*/ 351529 h 3458229"/>
              <a:gd name="connsiteX8" fmla="*/ 351529 w 11509730"/>
              <a:gd name="connsiteY8" fmla="*/ 0 h 3458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509730" h="3458229">
                <a:moveTo>
                  <a:pt x="351529" y="0"/>
                </a:moveTo>
                <a:lnTo>
                  <a:pt x="11158201" y="0"/>
                </a:lnTo>
                <a:cubicBezTo>
                  <a:pt x="11352345" y="0"/>
                  <a:pt x="11509730" y="157385"/>
                  <a:pt x="11509730" y="351529"/>
                </a:cubicBezTo>
                <a:lnTo>
                  <a:pt x="11509730" y="3106700"/>
                </a:lnTo>
                <a:cubicBezTo>
                  <a:pt x="11509730" y="3300844"/>
                  <a:pt x="11352345" y="3458229"/>
                  <a:pt x="11158201" y="3458229"/>
                </a:cubicBezTo>
                <a:lnTo>
                  <a:pt x="351529" y="3458229"/>
                </a:lnTo>
                <a:cubicBezTo>
                  <a:pt x="157385" y="3458229"/>
                  <a:pt x="0" y="3300844"/>
                  <a:pt x="0" y="3106700"/>
                </a:cubicBezTo>
                <a:lnTo>
                  <a:pt x="0" y="351529"/>
                </a:lnTo>
                <a:cubicBezTo>
                  <a:pt x="0" y="157385"/>
                  <a:pt x="157385" y="0"/>
                  <a:pt x="351529" y="0"/>
                </a:cubicBez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6519672"/>
            <a:ext cx="3494314" cy="338328"/>
          </a:xfrm>
        </p:spPr>
        <p:txBody>
          <a:bodyPr/>
          <a:lstStyle/>
          <a:p>
            <a:fld id="{48CD4B21-9C97-4358-8E22-9F49A31BDF6B}" type="datetime1">
              <a:rPr lang="en-US" smtClean="0"/>
              <a:t>9/9/2025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77640" y="561425"/>
            <a:ext cx="7772400" cy="2240280"/>
          </a:xfrm>
        </p:spPr>
        <p:txBody>
          <a:bodyPr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514350" indent="-285750">
              <a:buFont typeface="Arial" panose="020B0604020202020204" pitchFamily="34" charset="0"/>
              <a:buChar char="•"/>
              <a:defRPr sz="1600"/>
            </a:lvl2pPr>
            <a:lvl3pPr marL="742950" indent="-285750">
              <a:buFont typeface="Arial" panose="020B0604020202020204" pitchFamily="34" charset="0"/>
              <a:buChar char="•"/>
              <a:defRPr sz="1400"/>
            </a:lvl3pPr>
            <a:lvl4pPr marL="857250" indent="-171450">
              <a:buFont typeface="Arial" panose="020B0604020202020204" pitchFamily="34" charset="0"/>
              <a:buChar char="•"/>
              <a:defRPr sz="1400"/>
            </a:lvl4pPr>
            <a:lvl5pPr marL="1085850" indent="-171450">
              <a:buFont typeface="Arial" panose="020B0604020202020204" pitchFamily="34" charset="0"/>
              <a:buChar char="•"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76521" y="6519672"/>
            <a:ext cx="2805405" cy="338328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2162" y="6519672"/>
            <a:ext cx="429207" cy="338328"/>
          </a:xfrm>
        </p:spPr>
        <p:txBody>
          <a:bodyPr/>
          <a:lstStyle/>
          <a:p>
            <a:fld id="{8E274F5D-21DC-40EF-8DBA-AB9BB119E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28882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603504"/>
            <a:ext cx="11155680" cy="970463"/>
          </a:xfrm>
        </p:spPr>
        <p:txBody>
          <a:bodyPr anchor="ctr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45F6FDB5-F783-3538-287C-754C11C3097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29768" y="1828800"/>
            <a:ext cx="6176399" cy="4425696"/>
          </a:xfrm>
          <a:custGeom>
            <a:avLst/>
            <a:gdLst>
              <a:gd name="connsiteX0" fmla="*/ 325421 w 6450717"/>
              <a:gd name="connsiteY0" fmla="*/ 0 h 4425696"/>
              <a:gd name="connsiteX1" fmla="*/ 6125296 w 6450717"/>
              <a:gd name="connsiteY1" fmla="*/ 0 h 4425696"/>
              <a:gd name="connsiteX2" fmla="*/ 6450717 w 6450717"/>
              <a:gd name="connsiteY2" fmla="*/ 325421 h 4425696"/>
              <a:gd name="connsiteX3" fmla="*/ 6450717 w 6450717"/>
              <a:gd name="connsiteY3" fmla="*/ 4100275 h 4425696"/>
              <a:gd name="connsiteX4" fmla="*/ 6125296 w 6450717"/>
              <a:gd name="connsiteY4" fmla="*/ 4425696 h 4425696"/>
              <a:gd name="connsiteX5" fmla="*/ 325421 w 6450717"/>
              <a:gd name="connsiteY5" fmla="*/ 4425696 h 4425696"/>
              <a:gd name="connsiteX6" fmla="*/ 0 w 6450717"/>
              <a:gd name="connsiteY6" fmla="*/ 4100275 h 4425696"/>
              <a:gd name="connsiteX7" fmla="*/ 0 w 6450717"/>
              <a:gd name="connsiteY7" fmla="*/ 325421 h 4425696"/>
              <a:gd name="connsiteX8" fmla="*/ 325421 w 6450717"/>
              <a:gd name="connsiteY8" fmla="*/ 0 h 4425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50717" h="4425696">
                <a:moveTo>
                  <a:pt x="325421" y="0"/>
                </a:moveTo>
                <a:lnTo>
                  <a:pt x="6125296" y="0"/>
                </a:lnTo>
                <a:cubicBezTo>
                  <a:pt x="6305021" y="0"/>
                  <a:pt x="6450717" y="145696"/>
                  <a:pt x="6450717" y="325421"/>
                </a:cubicBezTo>
                <a:lnTo>
                  <a:pt x="6450717" y="4100275"/>
                </a:lnTo>
                <a:cubicBezTo>
                  <a:pt x="6450717" y="4280000"/>
                  <a:pt x="6305021" y="4425696"/>
                  <a:pt x="6125296" y="4425696"/>
                </a:cubicBezTo>
                <a:lnTo>
                  <a:pt x="325421" y="4425696"/>
                </a:lnTo>
                <a:cubicBezTo>
                  <a:pt x="145696" y="4425696"/>
                  <a:pt x="0" y="4280000"/>
                  <a:pt x="0" y="4100275"/>
                </a:cubicBezTo>
                <a:lnTo>
                  <a:pt x="0" y="325421"/>
                </a:lnTo>
                <a:cubicBezTo>
                  <a:pt x="0" y="145696"/>
                  <a:pt x="145696" y="0"/>
                  <a:pt x="325421" y="0"/>
                </a:cubicBez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1897688-419F-6EB2-5CC1-DC14924E5FC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287768" y="1828800"/>
            <a:ext cx="4297680" cy="442887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8FABC-5F70-4DE9-8A42-1DE3D93319BF}" type="datetime1">
              <a:rPr lang="en-US" smtClean="0"/>
              <a:t>9/9/2025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88598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548639"/>
            <a:ext cx="4855464" cy="1453896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F5F2F272-6D18-7E06-3E9A-D10C5C50219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10075" y="2293496"/>
            <a:ext cx="4775158" cy="4039043"/>
          </a:xfrm>
          <a:custGeom>
            <a:avLst/>
            <a:gdLst>
              <a:gd name="connsiteX0" fmla="*/ 305917 w 4855463"/>
              <a:gd name="connsiteY0" fmla="*/ 0 h 4039043"/>
              <a:gd name="connsiteX1" fmla="*/ 4549547 w 4855463"/>
              <a:gd name="connsiteY1" fmla="*/ 0 h 4039043"/>
              <a:gd name="connsiteX2" fmla="*/ 4849249 w 4855463"/>
              <a:gd name="connsiteY2" fmla="*/ 244264 h 4039043"/>
              <a:gd name="connsiteX3" fmla="*/ 4855463 w 4855463"/>
              <a:gd name="connsiteY3" fmla="*/ 305907 h 4039043"/>
              <a:gd name="connsiteX4" fmla="*/ 4855463 w 4855463"/>
              <a:gd name="connsiteY4" fmla="*/ 3733136 h 4039043"/>
              <a:gd name="connsiteX5" fmla="*/ 4849249 w 4855463"/>
              <a:gd name="connsiteY5" fmla="*/ 3794779 h 4039043"/>
              <a:gd name="connsiteX6" fmla="*/ 4549547 w 4855463"/>
              <a:gd name="connsiteY6" fmla="*/ 4039043 h 4039043"/>
              <a:gd name="connsiteX7" fmla="*/ 305917 w 4855463"/>
              <a:gd name="connsiteY7" fmla="*/ 4039043 h 4039043"/>
              <a:gd name="connsiteX8" fmla="*/ 0 w 4855463"/>
              <a:gd name="connsiteY8" fmla="*/ 3733126 h 4039043"/>
              <a:gd name="connsiteX9" fmla="*/ 0 w 4855463"/>
              <a:gd name="connsiteY9" fmla="*/ 305917 h 4039043"/>
              <a:gd name="connsiteX10" fmla="*/ 305917 w 4855463"/>
              <a:gd name="connsiteY10" fmla="*/ 0 h 40390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855463" h="4039043">
                <a:moveTo>
                  <a:pt x="305917" y="0"/>
                </a:moveTo>
                <a:lnTo>
                  <a:pt x="4549547" y="0"/>
                </a:lnTo>
                <a:cubicBezTo>
                  <a:pt x="4697381" y="0"/>
                  <a:pt x="4820723" y="104863"/>
                  <a:pt x="4849249" y="244264"/>
                </a:cubicBezTo>
                <a:lnTo>
                  <a:pt x="4855463" y="305907"/>
                </a:lnTo>
                <a:lnTo>
                  <a:pt x="4855463" y="3733136"/>
                </a:lnTo>
                <a:lnTo>
                  <a:pt x="4849249" y="3794779"/>
                </a:lnTo>
                <a:cubicBezTo>
                  <a:pt x="4820723" y="3934180"/>
                  <a:pt x="4697381" y="4039043"/>
                  <a:pt x="4549547" y="4039043"/>
                </a:cubicBezTo>
                <a:lnTo>
                  <a:pt x="305917" y="4039043"/>
                </a:lnTo>
                <a:cubicBezTo>
                  <a:pt x="136964" y="4039043"/>
                  <a:pt x="0" y="3902079"/>
                  <a:pt x="0" y="3733126"/>
                </a:cubicBezTo>
                <a:lnTo>
                  <a:pt x="0" y="305917"/>
                </a:lnTo>
                <a:cubicBezTo>
                  <a:pt x="0" y="136964"/>
                  <a:pt x="136964" y="0"/>
                  <a:pt x="305917" y="0"/>
                </a:cubicBez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BAC3300-BF12-B200-9F06-8D5AC45CB7E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96000" y="549275"/>
            <a:ext cx="5585925" cy="578326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32AAB-0859-49C5-9F81-D3744B520913}" type="datetime1">
              <a:rPr lang="en-US" smtClean="0"/>
              <a:t>9/9/2025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37084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550218"/>
            <a:ext cx="3827439" cy="1453896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14639E5C-EF58-65A1-C364-F58DE761581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10075" y="2293494"/>
            <a:ext cx="3666744" cy="4039044"/>
          </a:xfrm>
          <a:custGeom>
            <a:avLst/>
            <a:gdLst>
              <a:gd name="connsiteX0" fmla="*/ 292716 w 3666744"/>
              <a:gd name="connsiteY0" fmla="*/ 0 h 4039044"/>
              <a:gd name="connsiteX1" fmla="*/ 3374028 w 3666744"/>
              <a:gd name="connsiteY1" fmla="*/ 0 h 4039044"/>
              <a:gd name="connsiteX2" fmla="*/ 3666744 w 3666744"/>
              <a:gd name="connsiteY2" fmla="*/ 292716 h 4039044"/>
              <a:gd name="connsiteX3" fmla="*/ 3666744 w 3666744"/>
              <a:gd name="connsiteY3" fmla="*/ 3746328 h 4039044"/>
              <a:gd name="connsiteX4" fmla="*/ 3374028 w 3666744"/>
              <a:gd name="connsiteY4" fmla="*/ 4039044 h 4039044"/>
              <a:gd name="connsiteX5" fmla="*/ 292716 w 3666744"/>
              <a:gd name="connsiteY5" fmla="*/ 4039044 h 4039044"/>
              <a:gd name="connsiteX6" fmla="*/ 0 w 3666744"/>
              <a:gd name="connsiteY6" fmla="*/ 3746328 h 4039044"/>
              <a:gd name="connsiteX7" fmla="*/ 0 w 3666744"/>
              <a:gd name="connsiteY7" fmla="*/ 292716 h 4039044"/>
              <a:gd name="connsiteX8" fmla="*/ 292716 w 3666744"/>
              <a:gd name="connsiteY8" fmla="*/ 0 h 4039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666744" h="4039044">
                <a:moveTo>
                  <a:pt x="292716" y="0"/>
                </a:moveTo>
                <a:lnTo>
                  <a:pt x="3374028" y="0"/>
                </a:lnTo>
                <a:cubicBezTo>
                  <a:pt x="3535691" y="0"/>
                  <a:pt x="3666744" y="131053"/>
                  <a:pt x="3666744" y="292716"/>
                </a:cubicBezTo>
                <a:lnTo>
                  <a:pt x="3666744" y="3746328"/>
                </a:lnTo>
                <a:cubicBezTo>
                  <a:pt x="3666744" y="3907991"/>
                  <a:pt x="3535691" y="4039044"/>
                  <a:pt x="3374028" y="4039044"/>
                </a:cubicBezTo>
                <a:lnTo>
                  <a:pt x="292716" y="4039044"/>
                </a:lnTo>
                <a:cubicBezTo>
                  <a:pt x="131053" y="4039044"/>
                  <a:pt x="0" y="3907991"/>
                  <a:pt x="0" y="3746328"/>
                </a:cubicBezTo>
                <a:lnTo>
                  <a:pt x="0" y="292716"/>
                </a:lnTo>
                <a:cubicBezTo>
                  <a:pt x="0" y="131053"/>
                  <a:pt x="131053" y="0"/>
                  <a:pt x="292716" y="0"/>
                </a:cubicBez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3F7B03F-5EDA-605B-1A2E-F48896E489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120787" y="549275"/>
            <a:ext cx="6561138" cy="578815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C0E27-EFA9-4706-B7B3-384BAC09CA5C}" type="datetime1">
              <a:rPr lang="en-US" smtClean="0"/>
              <a:t>9/9/2025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34784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242A1-A384-8CB1-904B-45EEDF23C3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776" y="4992624"/>
            <a:ext cx="11201400" cy="1225296"/>
          </a:xfrm>
        </p:spPr>
        <p:txBody>
          <a:bodyPr anchor="t">
            <a:normAutofit/>
          </a:bodyPr>
          <a:lstStyle>
            <a:lvl1pPr algn="ctr">
              <a:lnSpc>
                <a:spcPct val="120000"/>
              </a:lnSpc>
              <a:defRPr sz="2400">
                <a:solidFill>
                  <a:schemeClr val="tx2">
                    <a:lumMod val="90000"/>
                    <a:lumOff val="1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4C6FDB9-A3B3-A4DB-D081-D27ECC7043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38527-6BF7-45BD-8E9C-2BDCA53716A3}" type="datetime1">
              <a:rPr lang="en-US" smtClean="0"/>
              <a:t>9/9/2025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6D72DC-8ED1-FAB8-CD4C-7BDCAEA2C3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BFCFB0-1D5D-C25F-A74C-5CFB9C1950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6F59BDE-94E7-56D6-3D7F-6145311BA2D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93776" y="786384"/>
            <a:ext cx="11201400" cy="4206240"/>
          </a:xfrm>
        </p:spPr>
        <p:txBody>
          <a:bodyPr anchor="b">
            <a:normAutofit/>
          </a:bodyPr>
          <a:lstStyle>
            <a:lvl1pPr marL="0" indent="0" algn="ctr">
              <a:buNone/>
              <a:defRPr sz="27800">
                <a:solidFill>
                  <a:schemeClr val="tx2">
                    <a:lumMod val="90000"/>
                    <a:lumOff val="10000"/>
                  </a:schemeClr>
                </a:solidFill>
              </a:defRPr>
            </a:lvl1pPr>
          </a:lstStyle>
          <a:p>
            <a:pPr lvl="0"/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293809193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Number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242A1-A384-8CB1-904B-45EEDF23C3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776" y="4992624"/>
            <a:ext cx="11201400" cy="1225296"/>
          </a:xfrm>
        </p:spPr>
        <p:txBody>
          <a:bodyPr anchor="t">
            <a:normAutofit/>
          </a:bodyPr>
          <a:lstStyle>
            <a:lvl1pPr algn="ctr">
              <a:lnSpc>
                <a:spcPct val="1200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4C6FDB9-A3B3-A4DB-D081-D27ECC7043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2D2C4-0829-4B37-AFA9-97EED5EA275A}" type="datetime1">
              <a:rPr lang="en-US" smtClean="0"/>
              <a:t>9/9/2025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6D72DC-8ED1-FAB8-CD4C-7BDCAEA2C3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BFCFB0-1D5D-C25F-A74C-5CFB9C1950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6F59BDE-94E7-56D6-3D7F-6145311BA2D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93776" y="786384"/>
            <a:ext cx="11201400" cy="4206240"/>
          </a:xfrm>
        </p:spPr>
        <p:txBody>
          <a:bodyPr anchor="b">
            <a:normAutofit/>
          </a:bodyPr>
          <a:lstStyle>
            <a:lvl1pPr marL="0" indent="0" algn="ctr">
              <a:buNone/>
              <a:defRPr sz="27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16231765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Numb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242A1-A384-8CB1-904B-45EEDF23C3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4809744"/>
            <a:ext cx="5897880" cy="135331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20000"/>
              </a:lnSpc>
              <a:defRPr lang="en-US" sz="2800" dirty="0">
                <a:solidFill>
                  <a:schemeClr val="tx2">
                    <a:lumMod val="90000"/>
                    <a:lumOff val="1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4C6FDB9-A3B3-A4DB-D081-D27ECC7043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3353C-D70D-4D92-85A4-BE6E7FCC2830}" type="datetime1">
              <a:rPr lang="en-US" smtClean="0"/>
              <a:t>9/9/2025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6D72DC-8ED1-FAB8-CD4C-7BDCAEA2C3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BFCFB0-1D5D-C25F-A74C-5CFB9C1950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6F59BDE-94E7-56D6-3D7F-6145311BA2D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29768" y="603504"/>
            <a:ext cx="11201400" cy="4206240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lang="en-US" sz="27800" dirty="0">
                <a:solidFill>
                  <a:schemeClr val="tx2">
                    <a:lumMod val="90000"/>
                    <a:lumOff val="10000"/>
                  </a:schemeClr>
                </a:solidFill>
              </a:defRPr>
            </a:lvl1pPr>
          </a:lstStyle>
          <a:p>
            <a:pPr lvl="0"/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334673344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9144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7622C3-A8C0-4CE4-AFAA-25D23CB3242F}" type="datetime1">
              <a:rPr lang="en-US" smtClean="0"/>
              <a:t>9/9/2025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630936"/>
            <a:ext cx="8266176" cy="5605272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5400" b="1"/>
            </a:lvl1pPr>
            <a:lvl2pPr marL="228600" indent="0">
              <a:lnSpc>
                <a:spcPct val="100000"/>
              </a:lnSpc>
              <a:buNone/>
              <a:defRPr sz="4800" b="1"/>
            </a:lvl2pPr>
            <a:lvl3pPr marL="457200" indent="0">
              <a:lnSpc>
                <a:spcPct val="100000"/>
              </a:lnSpc>
              <a:buNone/>
              <a:defRPr sz="4400" b="1"/>
            </a:lvl3pPr>
            <a:lvl4pPr marL="685800" indent="0">
              <a:lnSpc>
                <a:spcPct val="100000"/>
              </a:lnSpc>
              <a:buNone/>
              <a:defRPr sz="4000" b="1"/>
            </a:lvl4pPr>
            <a:lvl5pPr marL="914400" indent="0">
              <a:lnSpc>
                <a:spcPct val="100000"/>
              </a:lnSpc>
              <a:buNone/>
              <a:defRPr sz="3600" b="1"/>
            </a:lvl5pPr>
          </a:lstStyle>
          <a:p>
            <a:pPr lvl="0"/>
            <a:r>
              <a:rPr lang="en-US" dirty="0"/>
              <a:t>Click to edit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7022452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tatem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9144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9B6EAC-4E38-4BC4-964B-55A6571A4EBF}" type="datetime1">
              <a:rPr lang="en-US" smtClean="0"/>
              <a:t>9/9/2025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1929384"/>
            <a:ext cx="8266176" cy="4142232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5000" b="1"/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/>
              <a:t>Click to edit Statement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8471875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tatem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9144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2DDD8-66B1-484C-ABC1-3F6C2E131531}" type="datetime1">
              <a:rPr lang="en-US" smtClean="0"/>
              <a:t>9/9/2025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548640"/>
            <a:ext cx="8266176" cy="5605272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5000" b="1"/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 dirty="0"/>
              <a:t>Click to edit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462781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Photo 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9768" y="411480"/>
            <a:ext cx="5397718" cy="3739896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6600" dirty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9768" y="4873752"/>
            <a:ext cx="4517136" cy="1380744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>
              <a:buNone/>
              <a:defRPr lang="en-US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  <a:effectLst/>
              </a:defRPr>
            </a:lvl1pPr>
          </a:lstStyle>
          <a:p>
            <a:fld id="{A0D73698-4765-4C7F-8C74-6EF048F95E94}" type="datetime1">
              <a:rPr lang="en-US" smtClean="0"/>
              <a:t>9/9/2025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E274F5D-21DC-40EF-8DBA-AB9BB119E939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8F28510C-0939-D915-FCC8-7D8AD447578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720113" y="342900"/>
            <a:ext cx="5131133" cy="6172200"/>
          </a:xfrm>
          <a:custGeom>
            <a:avLst/>
            <a:gdLst>
              <a:gd name="connsiteX0" fmla="*/ 305905 w 5334000"/>
              <a:gd name="connsiteY0" fmla="*/ 0 h 6172200"/>
              <a:gd name="connsiteX1" fmla="*/ 5028095 w 5334000"/>
              <a:gd name="connsiteY1" fmla="*/ 0 h 6172200"/>
              <a:gd name="connsiteX2" fmla="*/ 5334000 w 5334000"/>
              <a:gd name="connsiteY2" fmla="*/ 305905 h 6172200"/>
              <a:gd name="connsiteX3" fmla="*/ 5334000 w 5334000"/>
              <a:gd name="connsiteY3" fmla="*/ 5866295 h 6172200"/>
              <a:gd name="connsiteX4" fmla="*/ 5028095 w 5334000"/>
              <a:gd name="connsiteY4" fmla="*/ 6172200 h 6172200"/>
              <a:gd name="connsiteX5" fmla="*/ 305905 w 5334000"/>
              <a:gd name="connsiteY5" fmla="*/ 6172200 h 6172200"/>
              <a:gd name="connsiteX6" fmla="*/ 0 w 5334000"/>
              <a:gd name="connsiteY6" fmla="*/ 5866295 h 6172200"/>
              <a:gd name="connsiteX7" fmla="*/ 0 w 5334000"/>
              <a:gd name="connsiteY7" fmla="*/ 305905 h 6172200"/>
              <a:gd name="connsiteX8" fmla="*/ 305905 w 5334000"/>
              <a:gd name="connsiteY8" fmla="*/ 0 h 617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334000" h="6172200">
                <a:moveTo>
                  <a:pt x="305905" y="0"/>
                </a:moveTo>
                <a:lnTo>
                  <a:pt x="5028095" y="0"/>
                </a:lnTo>
                <a:cubicBezTo>
                  <a:pt x="5197042" y="0"/>
                  <a:pt x="5334000" y="136958"/>
                  <a:pt x="5334000" y="305905"/>
                </a:cubicBezTo>
                <a:lnTo>
                  <a:pt x="5334000" y="5866295"/>
                </a:lnTo>
                <a:cubicBezTo>
                  <a:pt x="5334000" y="6035242"/>
                  <a:pt x="5197042" y="6172200"/>
                  <a:pt x="5028095" y="6172200"/>
                </a:cubicBezTo>
                <a:lnTo>
                  <a:pt x="305905" y="6172200"/>
                </a:lnTo>
                <a:cubicBezTo>
                  <a:pt x="136958" y="6172200"/>
                  <a:pt x="0" y="6035242"/>
                  <a:pt x="0" y="5866295"/>
                </a:cubicBezTo>
                <a:lnTo>
                  <a:pt x="0" y="305905"/>
                </a:lnTo>
                <a:cubicBezTo>
                  <a:pt x="0" y="136958"/>
                  <a:pt x="136958" y="0"/>
                  <a:pt x="305905" y="0"/>
                </a:cubicBezTo>
                <a:close/>
              </a:path>
            </a:pathLst>
          </a:custGeom>
          <a:blipFill dpi="0" rotWithShape="1">
            <a:blip r:embed="rId2">
              <a:alphaModFix amt="7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516264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1542D-3EA5-35E3-406E-8496EA7D40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36776" y="5276088"/>
            <a:ext cx="9061704" cy="466344"/>
          </a:xfrm>
        </p:spPr>
        <p:txBody>
          <a:bodyPr anchor="t">
            <a:normAutofit/>
          </a:bodyPr>
          <a:lstStyle>
            <a:lvl1pPr>
              <a:lnSpc>
                <a:spcPct val="120000"/>
              </a:lnSpc>
              <a:defRPr sz="2200" b="1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Quote Author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BBD3F2A-2B85-D7B7-24A2-D01A281CD79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499616" y="1828800"/>
            <a:ext cx="9198864" cy="2871216"/>
          </a:xfrm>
        </p:spPr>
        <p:txBody>
          <a:bodyPr anchor="ctr">
            <a:normAutofit/>
          </a:bodyPr>
          <a:lstStyle>
            <a:lvl1pPr marL="137160" indent="-13716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4000"/>
            </a:lvl1pPr>
          </a:lstStyle>
          <a:p>
            <a:pPr lvl="0"/>
            <a:r>
              <a:rPr lang="en-US" dirty="0"/>
              <a:t>Click to edit Quote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E4CA6F2-8C52-8488-999E-FEF7877BAF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6CBEC5-37D0-4E5C-8671-D7D2A06BE21B}" type="datetime1">
              <a:rPr lang="en-US" smtClean="0"/>
              <a:t>9/9/2025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AFB98B-06E5-997A-53DA-CC0E6A618E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59DD64-9865-92B3-BED2-F770E9763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97652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351F96B-ED98-BF55-D2B0-047000EF48E1}"/>
              </a:ext>
            </a:extLst>
          </p:cNvPr>
          <p:cNvSpPr/>
          <p:nvPr/>
        </p:nvSpPr>
        <p:spPr>
          <a:xfrm>
            <a:off x="806386" y="760151"/>
            <a:ext cx="10579222" cy="5337698"/>
          </a:xfrm>
          <a:prstGeom prst="roundRect">
            <a:avLst>
              <a:gd name="adj" fmla="val 6093"/>
            </a:avLst>
          </a:prstGeom>
          <a:solidFill>
            <a:schemeClr val="bg2"/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0EDE6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1542D-3EA5-35E3-406E-8496EA7D40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01368" y="5120640"/>
            <a:ext cx="8549640" cy="621792"/>
          </a:xfrm>
        </p:spPr>
        <p:txBody>
          <a:bodyPr anchor="ctr">
            <a:normAutofit/>
          </a:bodyPr>
          <a:lstStyle>
            <a:lvl1pPr>
              <a:lnSpc>
                <a:spcPct val="120000"/>
              </a:lnSpc>
              <a:defRPr sz="18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Quote Author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BBD3F2A-2B85-D7B7-24A2-D01A281CD79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655064" y="2093976"/>
            <a:ext cx="8695944" cy="2130552"/>
          </a:xfrm>
        </p:spPr>
        <p:txBody>
          <a:bodyPr anchor="ctr">
            <a:normAutofit/>
          </a:bodyPr>
          <a:lstStyle>
            <a:lvl1pPr marL="137160" indent="-13716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3600"/>
            </a:lvl1pPr>
          </a:lstStyle>
          <a:p>
            <a:pPr lvl="0"/>
            <a:r>
              <a:rPr lang="en-US" dirty="0"/>
              <a:t>Click to edit Quote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E4CA6F2-8C52-8488-999E-FEF7877BAF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6FC37-12B5-4EB9-BB05-B5E210E93FF0}" type="datetime1">
              <a:rPr lang="en-US" smtClean="0"/>
              <a:t>9/9/2025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AFB98B-06E5-997A-53DA-CC0E6A618E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59DD64-9865-92B3-BED2-F770E9763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3284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3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1542D-3EA5-35E3-406E-8496EA7D40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556" y="4965192"/>
            <a:ext cx="9450699" cy="1289304"/>
          </a:xfrm>
        </p:spPr>
        <p:txBody>
          <a:bodyPr anchor="b">
            <a:normAutofit/>
          </a:bodyPr>
          <a:lstStyle>
            <a:lvl1pPr>
              <a:lnSpc>
                <a:spcPct val="120000"/>
              </a:lnSpc>
              <a:defRPr sz="18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Quote Author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BBD3F2A-2B85-D7B7-24A2-D01A281CD79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29768" y="438912"/>
            <a:ext cx="9619488" cy="4526280"/>
          </a:xfrm>
        </p:spPr>
        <p:txBody>
          <a:bodyPr anchor="ctr">
            <a:normAutofit/>
          </a:bodyPr>
          <a:lstStyle>
            <a:lvl1pPr marL="164592" indent="-164592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4800"/>
            </a:lvl1pPr>
          </a:lstStyle>
          <a:p>
            <a:pPr lvl="0"/>
            <a:r>
              <a:rPr lang="en-US" dirty="0"/>
              <a:t>Click to edit Quote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E4CA6F2-8C52-8488-999E-FEF7877BAF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10F6F3-6829-4CDD-B3A1-8F321E27194A}" type="datetime1">
              <a:rPr lang="en-US" smtClean="0"/>
              <a:t>9/9/2025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AFB98B-06E5-997A-53DA-CC0E6A618E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59DD64-9865-92B3-BED2-F770E9763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8868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4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1542D-3EA5-35E3-406E-8496EA7D40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556" y="4965192"/>
            <a:ext cx="9148947" cy="1289304"/>
          </a:xfrm>
        </p:spPr>
        <p:txBody>
          <a:bodyPr anchor="b">
            <a:normAutofit/>
          </a:bodyPr>
          <a:lstStyle>
            <a:lvl1pPr>
              <a:lnSpc>
                <a:spcPct val="120000"/>
              </a:lnSpc>
              <a:defRPr sz="18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Quote Author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BBD3F2A-2B85-D7B7-24A2-D01A281CD79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29768" y="1179576"/>
            <a:ext cx="9317736" cy="3785616"/>
          </a:xfrm>
        </p:spPr>
        <p:txBody>
          <a:bodyPr anchor="b">
            <a:normAutofit/>
          </a:bodyPr>
          <a:lstStyle>
            <a:lvl1pPr marL="164592" indent="-164592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4800"/>
            </a:lvl1pPr>
          </a:lstStyle>
          <a:p>
            <a:pPr lvl="0"/>
            <a:r>
              <a:rPr lang="en-US" dirty="0"/>
              <a:t>Click to edit Quote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E4CA6F2-8C52-8488-999E-FEF7877BAF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6652C-AA1E-4738-883B-0336FAAA5DB1}" type="datetime1">
              <a:rPr lang="en-US" smtClean="0"/>
              <a:t>9/9/2025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AFB98B-06E5-997A-53DA-CC0E6A618E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59DD64-9865-92B3-BED2-F770E9763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156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7" y="294248"/>
            <a:ext cx="11164825" cy="9584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A7BFCD9-16A4-5745-7BB3-7836095FF16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0213" y="2020825"/>
            <a:ext cx="5211762" cy="43434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30EDC57-7D17-D4C8-5C60-A44A480EA99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81750" y="2020824"/>
            <a:ext cx="5213350" cy="43434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0F56A5-925A-45AB-8491-C696F304662B}" type="datetime1">
              <a:rPr lang="en-US" smtClean="0"/>
              <a:t>9/9/2025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00407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276166"/>
            <a:ext cx="11164824" cy="97656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9767" y="1380744"/>
            <a:ext cx="5212080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B5BB1DC-4DAA-D220-25A9-5752C158FD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0213" y="2020888"/>
            <a:ext cx="5211762" cy="43434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82512" y="1380744"/>
            <a:ext cx="5212080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AB67A04-5E8D-18C5-D47A-A5B5CFE568A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81750" y="2020888"/>
            <a:ext cx="5213350" cy="43434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82B41-9B9A-4653-8E8E-9D57A4983847}" type="datetime1">
              <a:rPr lang="en-US" smtClean="0"/>
              <a:t>9/9/2025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69135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80A14-C874-4C11-943E-4B7AAF73B997}" type="datetime1">
              <a:rPr lang="en-US" smtClean="0"/>
              <a:t>9/9/2025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68130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60914-BFFA-4E5B-B382-06A92C8508A8}" type="datetime1">
              <a:rPr lang="en-US" smtClean="0"/>
              <a:t>9/9/2025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9877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553615"/>
            <a:ext cx="3595634" cy="221284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29769" y="2823029"/>
            <a:ext cx="3309608" cy="3481355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6995" y="553616"/>
            <a:ext cx="6466741" cy="5752566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EE75D-2E4A-469A-9092-8B43711F5315}" type="datetime1">
              <a:rPr lang="en-US" smtClean="0"/>
              <a:t>9/9/2025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23254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557784"/>
            <a:ext cx="3593592" cy="2212313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29767" y="2826137"/>
            <a:ext cx="3310128" cy="3434638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ADACA751-BBB2-3E33-EA6C-54B4A7F6842B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4502843" y="342901"/>
            <a:ext cx="7346258" cy="6172198"/>
          </a:xfrm>
          <a:custGeom>
            <a:avLst/>
            <a:gdLst>
              <a:gd name="connsiteX0" fmla="*/ 264355 w 6785782"/>
              <a:gd name="connsiteY0" fmla="*/ 0 h 6172198"/>
              <a:gd name="connsiteX1" fmla="*/ 6521427 w 6785782"/>
              <a:gd name="connsiteY1" fmla="*/ 0 h 6172198"/>
              <a:gd name="connsiteX2" fmla="*/ 6785782 w 6785782"/>
              <a:gd name="connsiteY2" fmla="*/ 264355 h 6172198"/>
              <a:gd name="connsiteX3" fmla="*/ 6785782 w 6785782"/>
              <a:gd name="connsiteY3" fmla="*/ 5907843 h 6172198"/>
              <a:gd name="connsiteX4" fmla="*/ 6521427 w 6785782"/>
              <a:gd name="connsiteY4" fmla="*/ 6172198 h 6172198"/>
              <a:gd name="connsiteX5" fmla="*/ 264355 w 6785782"/>
              <a:gd name="connsiteY5" fmla="*/ 6172198 h 6172198"/>
              <a:gd name="connsiteX6" fmla="*/ 0 w 6785782"/>
              <a:gd name="connsiteY6" fmla="*/ 5907843 h 6172198"/>
              <a:gd name="connsiteX7" fmla="*/ 0 w 6785782"/>
              <a:gd name="connsiteY7" fmla="*/ 264355 h 6172198"/>
              <a:gd name="connsiteX8" fmla="*/ 264355 w 6785782"/>
              <a:gd name="connsiteY8" fmla="*/ 0 h 6172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85782" h="6172198">
                <a:moveTo>
                  <a:pt x="264355" y="0"/>
                </a:moveTo>
                <a:lnTo>
                  <a:pt x="6521427" y="0"/>
                </a:lnTo>
                <a:cubicBezTo>
                  <a:pt x="6667426" y="0"/>
                  <a:pt x="6785782" y="118356"/>
                  <a:pt x="6785782" y="264355"/>
                </a:cubicBezTo>
                <a:lnTo>
                  <a:pt x="6785782" y="5907843"/>
                </a:lnTo>
                <a:cubicBezTo>
                  <a:pt x="6785782" y="6053842"/>
                  <a:pt x="6667426" y="6172198"/>
                  <a:pt x="6521427" y="6172198"/>
                </a:cubicBezTo>
                <a:lnTo>
                  <a:pt x="264355" y="6172198"/>
                </a:lnTo>
                <a:cubicBezTo>
                  <a:pt x="118356" y="6172198"/>
                  <a:pt x="0" y="6053842"/>
                  <a:pt x="0" y="5907843"/>
                </a:cubicBezTo>
                <a:lnTo>
                  <a:pt x="0" y="264355"/>
                </a:lnTo>
                <a:cubicBezTo>
                  <a:pt x="0" y="118356"/>
                  <a:pt x="118356" y="0"/>
                  <a:pt x="264355" y="0"/>
                </a:cubicBez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6FD38-01FF-4539-8A35-AB19E4D5C3A7}" type="datetime1">
              <a:rPr lang="en-US" smtClean="0"/>
              <a:t>9/9/2025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5556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Photo 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69480" y="411480"/>
            <a:ext cx="4361688" cy="3968496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5200" dirty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69480" y="4873752"/>
            <a:ext cx="4206240" cy="1380744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>
              <a:buNone/>
              <a:defRPr lang="en-US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subtitle style</a:t>
            </a:r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55FC269D-AA10-2D35-8DD6-33E0E2CC406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47472" y="343038"/>
            <a:ext cx="6257031" cy="6172200"/>
          </a:xfrm>
          <a:custGeom>
            <a:avLst/>
            <a:gdLst>
              <a:gd name="connsiteX0" fmla="*/ 318609 w 6257031"/>
              <a:gd name="connsiteY0" fmla="*/ 0 h 6172200"/>
              <a:gd name="connsiteX1" fmla="*/ 5938422 w 6257031"/>
              <a:gd name="connsiteY1" fmla="*/ 0 h 6172200"/>
              <a:gd name="connsiteX2" fmla="*/ 6257031 w 6257031"/>
              <a:gd name="connsiteY2" fmla="*/ 318609 h 6172200"/>
              <a:gd name="connsiteX3" fmla="*/ 6257031 w 6257031"/>
              <a:gd name="connsiteY3" fmla="*/ 5853591 h 6172200"/>
              <a:gd name="connsiteX4" fmla="*/ 5938422 w 6257031"/>
              <a:gd name="connsiteY4" fmla="*/ 6172200 h 6172200"/>
              <a:gd name="connsiteX5" fmla="*/ 318609 w 6257031"/>
              <a:gd name="connsiteY5" fmla="*/ 6172200 h 6172200"/>
              <a:gd name="connsiteX6" fmla="*/ 0 w 6257031"/>
              <a:gd name="connsiteY6" fmla="*/ 5853591 h 6172200"/>
              <a:gd name="connsiteX7" fmla="*/ 0 w 6257031"/>
              <a:gd name="connsiteY7" fmla="*/ 318609 h 6172200"/>
              <a:gd name="connsiteX8" fmla="*/ 318609 w 6257031"/>
              <a:gd name="connsiteY8" fmla="*/ 0 h 617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57031" h="6172200">
                <a:moveTo>
                  <a:pt x="318609" y="0"/>
                </a:moveTo>
                <a:lnTo>
                  <a:pt x="5938422" y="0"/>
                </a:lnTo>
                <a:cubicBezTo>
                  <a:pt x="6114385" y="0"/>
                  <a:pt x="6257031" y="142646"/>
                  <a:pt x="6257031" y="318609"/>
                </a:cubicBezTo>
                <a:lnTo>
                  <a:pt x="6257031" y="5853591"/>
                </a:lnTo>
                <a:cubicBezTo>
                  <a:pt x="6257031" y="6029554"/>
                  <a:pt x="6114385" y="6172200"/>
                  <a:pt x="5938422" y="6172200"/>
                </a:cubicBezTo>
                <a:lnTo>
                  <a:pt x="318609" y="6172200"/>
                </a:lnTo>
                <a:cubicBezTo>
                  <a:pt x="142646" y="6172200"/>
                  <a:pt x="0" y="6029554"/>
                  <a:pt x="0" y="5853591"/>
                </a:cubicBezTo>
                <a:lnTo>
                  <a:pt x="0" y="318609"/>
                </a:lnTo>
                <a:cubicBezTo>
                  <a:pt x="0" y="142646"/>
                  <a:pt x="142646" y="0"/>
                  <a:pt x="318609" y="0"/>
                </a:cubicBezTo>
                <a:close/>
              </a:path>
            </a:pathLst>
          </a:custGeom>
          <a:blipFill dpi="0" rotWithShape="1">
            <a:blip r:embed="rId2">
              <a:alphaModFix amt="7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  <a:effectLst/>
              </a:defRPr>
            </a:lvl1pPr>
          </a:lstStyle>
          <a:p>
            <a:fld id="{19A3EA51-69C4-4090-B98A-31CA47A2E35E}" type="datetime1">
              <a:rPr lang="en-US" smtClean="0"/>
              <a:t>9/9/2025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E274F5D-21DC-40EF-8DBA-AB9BB119E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1571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429768"/>
            <a:ext cx="10890374" cy="1627632"/>
          </a:xfrm>
        </p:spPr>
        <p:txBody>
          <a:bodyPr anchor="t"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7E1FCC9-2D1D-9C6B-8C9A-E3D0A77DBEF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9768" y="3264408"/>
            <a:ext cx="10890374" cy="283464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C5BFC-EF85-4C2B-8809-2F9E7D76A143}" type="datetime1">
              <a:rPr lang="en-US" smtClean="0"/>
              <a:t>9/9/2025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1163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1627318"/>
            <a:ext cx="7370064" cy="184202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53FFEDA-E57B-DF13-2394-A1514E15F85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29768" y="3622673"/>
            <a:ext cx="7370064" cy="2231136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dirty="0"/>
            </a:lvl1pPr>
            <a:lvl2pPr marL="228600" indent="0">
              <a:buNone/>
              <a:defRPr lang="en-US" dirty="0"/>
            </a:lvl2pPr>
            <a:lvl3pPr marL="457200" indent="0">
              <a:buNone/>
              <a:defRPr lang="en-US" dirty="0"/>
            </a:lvl3pPr>
            <a:lvl4pPr marL="685800" indent="0">
              <a:buNone/>
              <a:defRPr lang="en-US" dirty="0"/>
            </a:lvl4pPr>
            <a:lvl5pPr marL="914400" indent="0">
              <a:buNone/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805FF-0F6F-4DB7-B5D6-9BF14E40F716}" type="datetime1">
              <a:rPr lang="en-US" smtClean="0"/>
              <a:t>9/9/2025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0887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9768" y="438912"/>
            <a:ext cx="9317736" cy="4453128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9600" dirty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9768" y="4965192"/>
            <a:ext cx="5431536" cy="1289304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>
              <a:buNone/>
              <a:defRPr lang="en-US" dirty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6633933-AD95-42CF-A390-A7073FD506A1}" type="datetime1">
              <a:rPr lang="en-US" smtClean="0"/>
              <a:t>9/9/2025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E274F5D-21DC-40EF-8DBA-AB9BB119E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089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08176" y="1536192"/>
            <a:ext cx="9171432" cy="2615184"/>
          </a:xfrm>
        </p:spPr>
        <p:txBody>
          <a:bodyPr anchor="ctr">
            <a:normAutofit/>
          </a:bodyPr>
          <a:lstStyle>
            <a:lvl1pPr algn="ctr">
              <a:defRPr sz="54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08176" y="4427554"/>
            <a:ext cx="9171432" cy="11430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D50E307-C64C-483A-9485-A61D01D72197}" type="datetime1">
              <a:rPr lang="en-US" smtClean="0"/>
              <a:t>9/9/2025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E274F5D-21DC-40EF-8DBA-AB9BB119E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206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9768" y="438912"/>
            <a:ext cx="11494008" cy="4654296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12500" dirty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9768" y="5093208"/>
            <a:ext cx="5669280" cy="1161288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>
              <a:buNone/>
              <a:defRPr lang="en-US" dirty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BC36CA3-7064-4E52-B24E-E3CC37B36CB8}" type="datetime1">
              <a:rPr lang="en-US" smtClean="0"/>
              <a:t>9/9/2025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E274F5D-21DC-40EF-8DBA-AB9BB119E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8420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27A12A6-507C-2714-2F24-09ADE11584C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92EA34-13CC-54C1-DE3D-4F1D5D55C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1810512"/>
            <a:ext cx="7772400" cy="4562856"/>
          </a:xfrm>
        </p:spPr>
        <p:txBody>
          <a:bodyPr anchor="b">
            <a:normAutofit/>
          </a:bodyPr>
          <a:lstStyle>
            <a:lvl1pPr>
              <a:defRPr sz="80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845713-EE4C-7615-B812-531C14CF0C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33F469A-9BA4-41D9-A358-7174319CB857}" type="datetime1">
              <a:rPr lang="en-US" smtClean="0"/>
              <a:t>9/9/2025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1849E7-8E94-3B02-239C-AAB481596B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644BD7-C050-D052-8408-65ADAAF67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E274F5D-21DC-40EF-8DBA-AB9BB119E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4616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283464"/>
            <a:ext cx="10652760" cy="96926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9768" y="1380744"/>
            <a:ext cx="10652760" cy="49011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5753E-AF8A-7E04-8A1A-205B755A0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29768" y="6519672"/>
            <a:ext cx="2843784" cy="3383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fld id="{E9D380B3-E270-4064-8D13-292A875F6C31}" type="datetime1">
              <a:rPr lang="en-US" smtClean="0"/>
              <a:t>9/9/2025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1B7C8-DA74-800B-EE14-A39E9DB32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60536" y="6519672"/>
            <a:ext cx="2642616" cy="3383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1647D-0DF0-CA1B-F723-EF7B8F508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75720" y="6519672"/>
            <a:ext cx="457200" cy="3383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8E274F5D-21DC-40EF-8DBA-AB9BB119E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9556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5" r:id="rId15"/>
    <p:sldLayoutId id="2147483666" r:id="rId16"/>
    <p:sldLayoutId id="2147483667" r:id="rId17"/>
    <p:sldLayoutId id="2147483668" r:id="rId18"/>
    <p:sldLayoutId id="2147483669" r:id="rId19"/>
    <p:sldLayoutId id="2147483670" r:id="rId20"/>
    <p:sldLayoutId id="2147483671" r:id="rId21"/>
    <p:sldLayoutId id="2147483672" r:id="rId22"/>
    <p:sldLayoutId id="2147483673" r:id="rId23"/>
    <p:sldLayoutId id="2147483674" r:id="rId24"/>
    <p:sldLayoutId id="2147483675" r:id="rId25"/>
    <p:sldLayoutId id="2147483676" r:id="rId26"/>
    <p:sldLayoutId id="2147483677" r:id="rId27"/>
    <p:sldLayoutId id="2147483678" r:id="rId28"/>
    <p:sldLayoutId id="2147483679" r:id="rId29"/>
    <p:sldLayoutId id="2147483680" r:id="rId30"/>
    <p:sldLayoutId id="2147483681" r:id="rId31"/>
    <p:sldLayoutId id="2147483682" r:id="rId32"/>
    <p:sldLayoutId id="2147483683" r:id="rId33"/>
    <p:sldLayoutId id="2147483684" r:id="rId34"/>
    <p:sldLayoutId id="2147483685" r:id="rId35"/>
    <p:sldLayoutId id="2147483686" r:id="rId36"/>
    <p:sldLayoutId id="2147483687" r:id="rId37"/>
    <p:sldLayoutId id="2147483688" r:id="rId38"/>
    <p:sldLayoutId id="2147483689" r:id="rId39"/>
    <p:sldLayoutId id="2147483690" r:id="rId40"/>
    <p:sldLayoutId id="2147483691" r:id="rId41"/>
    <p:sldLayoutId id="2147483692" r:id="rId42"/>
    <p:sldLayoutId id="2147483693" r:id="rId43"/>
    <p:sldLayoutId id="2147483694" r:id="rId44"/>
    <p:sldLayoutId id="2147483695" r:id="rId45"/>
    <p:sldLayoutId id="2147483696" r:id="rId46"/>
    <p:sldLayoutId id="2147483697" r:id="rId47"/>
    <p:sldLayoutId id="2147483698" r:id="rId48"/>
    <p:sldLayoutId id="2147483699" r:id="rId49"/>
    <p:sldLayoutId id="2147483700" r:id="rId50"/>
    <p:sldLayoutId id="2147483701" r:id="rId5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4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886C0-BF97-3D31-6BEB-5AD2B0A7FC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9768" y="5276088"/>
            <a:ext cx="11347704" cy="786384"/>
          </a:xfrm>
        </p:spPr>
        <p:txBody>
          <a:bodyPr anchor="b">
            <a:normAutofit/>
          </a:bodyPr>
          <a:lstStyle/>
          <a:p>
            <a:r>
              <a:rPr lang="en-US" sz="2400" dirty="0"/>
              <a:t>Project Black Sky: Watching the Watchers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D90EC4-C010-CC1D-3D20-7D1FDA49E0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9768" y="5980176"/>
            <a:ext cx="11347704" cy="530352"/>
          </a:xfrm>
        </p:spPr>
        <p:txBody>
          <a:bodyPr>
            <a:normAutofit/>
          </a:bodyPr>
          <a:lstStyle/>
          <a:p>
            <a:r>
              <a:rPr lang="en-US" dirty="0"/>
              <a:t>Suspicious skies, revealed.</a:t>
            </a:r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0F228548-B02A-D0EF-94C2-DA2D08C2DCA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93" b="18793"/>
          <a:stretch/>
        </p:blipFill>
        <p:spPr>
          <a:xfrm>
            <a:off x="342900" y="342900"/>
            <a:ext cx="11506200" cy="4792663"/>
          </a:xfrm>
          <a:prstGeom prst="rect">
            <a:avLst/>
          </a:prstGeom>
          <a:ln w="228600" cap="sq" cmpd="thickThin">
            <a:noFill/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2894867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FBA6BE-2176-3D72-8701-268F0F7DD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283464"/>
            <a:ext cx="10652760" cy="969264"/>
          </a:xfrm>
        </p:spPr>
        <p:txBody>
          <a:bodyPr anchor="b">
            <a:normAutofit/>
          </a:bodyPr>
          <a:lstStyle/>
          <a:p>
            <a:pPr algn="ctr"/>
            <a:r>
              <a:rPr lang="en-US" dirty="0"/>
              <a:t>Methodology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CCE3BFE-CEF7-1586-A9B4-C241A0BAB82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87266100"/>
              </p:ext>
            </p:extLst>
          </p:nvPr>
        </p:nvGraphicFramePr>
        <p:xfrm>
          <a:off x="429768" y="1380744"/>
          <a:ext cx="10652760" cy="49011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346336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white background with black and white dots&#10;&#10;AI-generated content may be incorrect.">
            <a:extLst>
              <a:ext uri="{FF2B5EF4-FFF2-40B4-BE49-F238E27FC236}">
                <a16:creationId xmlns:a16="http://schemas.microsoft.com/office/drawing/2014/main" id="{F0C8FBFC-D952-9608-FAF9-BDC7A796BF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>
            <a:softEdge rad="1270000"/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DEDBA32-F5E5-ECC8-1275-656B6B099BB9}"/>
              </a:ext>
            </a:extLst>
          </p:cNvPr>
          <p:cNvSpPr txBox="1"/>
          <p:nvPr/>
        </p:nvSpPr>
        <p:spPr>
          <a:xfrm>
            <a:off x="1896976" y="1936812"/>
            <a:ext cx="4166937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anomalous_rows.csv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B9BB54-B9B6-7FBD-3474-F854845FE1C3}"/>
              </a:ext>
            </a:extLst>
          </p:cNvPr>
          <p:cNvSpPr txBox="1"/>
          <p:nvPr/>
        </p:nvSpPr>
        <p:spPr>
          <a:xfrm>
            <a:off x="5574632" y="3244334"/>
            <a:ext cx="3537284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scores.csv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2849E4-11D4-0C58-F6F8-9DA0B2EC5E24}"/>
              </a:ext>
            </a:extLst>
          </p:cNvPr>
          <p:cNvSpPr txBox="1"/>
          <p:nvPr/>
        </p:nvSpPr>
        <p:spPr>
          <a:xfrm>
            <a:off x="3914274" y="4551856"/>
            <a:ext cx="3537284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dailies.csv</a:t>
            </a:r>
          </a:p>
        </p:txBody>
      </p:sp>
    </p:spTree>
    <p:extLst>
      <p:ext uri="{BB962C8B-B14F-4D97-AF65-F5344CB8AC3E}">
        <p14:creationId xmlns:p14="http://schemas.microsoft.com/office/powerpoint/2010/main" val="2589104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38ADAF9-A2A7-2E58-414A-2D404625BE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936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D8A83C4-C821-EB45-EE3F-8BFE773E38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1647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ECCD3A7-32CF-187C-5360-97AF28441A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3522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FB9B126-2841-2B5B-F6C7-9490162B6B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0792" y="33996"/>
            <a:ext cx="8710415" cy="6790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3728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atellite view of earth from space&#10;&#10;AI-generated content may be incorrect.">
            <a:extLst>
              <a:ext uri="{FF2B5EF4-FFF2-40B4-BE49-F238E27FC236}">
                <a16:creationId xmlns:a16="http://schemas.microsoft.com/office/drawing/2014/main" id="{611AA16D-D0EB-E635-65FA-89C565FE97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811480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44E0000-4370-FB2D-E70C-9AA97374C190}"/>
              </a:ext>
            </a:extLst>
          </p:cNvPr>
          <p:cNvSpPr/>
          <p:nvPr/>
        </p:nvSpPr>
        <p:spPr>
          <a:xfrm>
            <a:off x="0" y="5116802"/>
            <a:ext cx="3854370" cy="2372017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89F266-2EFD-FC37-FC42-F9EDE683ACEC}"/>
              </a:ext>
            </a:extLst>
          </p:cNvPr>
          <p:cNvSpPr txBox="1"/>
          <p:nvPr/>
        </p:nvSpPr>
        <p:spPr>
          <a:xfrm>
            <a:off x="902826" y="879676"/>
            <a:ext cx="7103227" cy="65248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 datathon project by:</a:t>
            </a:r>
          </a:p>
          <a:p>
            <a:endParaRPr lang="en-US" sz="1600" b="1" dirty="0"/>
          </a:p>
          <a:p>
            <a:r>
              <a:rPr lang="en-US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Elaine’s Datanauts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r>
              <a:rPr lang="en-US" b="1" dirty="0"/>
              <a:t>Team Members:</a:t>
            </a:r>
          </a:p>
          <a:p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Ednalyn C. De Dios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Marwah Obaid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Peace Edwins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Saarah Hossain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Tuhina Chaudhari</a:t>
            </a:r>
          </a:p>
        </p:txBody>
      </p:sp>
    </p:spTree>
    <p:extLst>
      <p:ext uri="{BB962C8B-B14F-4D97-AF65-F5344CB8AC3E}">
        <p14:creationId xmlns:p14="http://schemas.microsoft.com/office/powerpoint/2010/main" val="1081841385"/>
      </p:ext>
    </p:extLst>
  </p:cSld>
  <p:clrMapOvr>
    <a:masterClrMapping/>
  </p:clrMapOvr>
</p:sld>
</file>

<file path=ppt/theme/theme1.xml><?xml version="1.0" encoding="utf-8"?>
<a:theme xmlns:a="http://schemas.openxmlformats.org/drawingml/2006/main" name="Dune">
  <a:themeElements>
    <a:clrScheme name="Dune">
      <a:dk1>
        <a:srgbClr val="131313"/>
      </a:dk1>
      <a:lt1>
        <a:sysClr val="window" lastClr="FFFFFF"/>
      </a:lt1>
      <a:dk2>
        <a:srgbClr val="203430"/>
      </a:dk2>
      <a:lt2>
        <a:srgbClr val="F0EDE6"/>
      </a:lt2>
      <a:accent1>
        <a:srgbClr val="A57361"/>
      </a:accent1>
      <a:accent2>
        <a:srgbClr val="CD9979"/>
      </a:accent2>
      <a:accent3>
        <a:srgbClr val="4E6C67"/>
      </a:accent3>
      <a:accent4>
        <a:srgbClr val="BA958C"/>
      </a:accent4>
      <a:accent5>
        <a:srgbClr val="A08C60"/>
      </a:accent5>
      <a:accent6>
        <a:srgbClr val="956969"/>
      </a:accent6>
      <a:hlink>
        <a:srgbClr val="B0685E"/>
      </a:hlink>
      <a:folHlink>
        <a:srgbClr val="5E827E"/>
      </a:folHlink>
    </a:clrScheme>
    <a:fontScheme name="Neue Haas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une" id="{826328CA-5F67-4711-B85D-145ABD90F0C2}" vid="{19057A55-7D5A-4630-9E53-CA5ED644777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</TotalTime>
  <Words>94</Words>
  <Application>Microsoft Office PowerPoint</Application>
  <PresentationFormat>Widescreen</PresentationFormat>
  <Paragraphs>36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Cascadia Code</vt:lpstr>
      <vt:lpstr>Neue Haas Grotesk Text Pro</vt:lpstr>
      <vt:lpstr>Dune</vt:lpstr>
      <vt:lpstr>Project Black Sky: Watching the Watchers</vt:lpstr>
      <vt:lpstr>Methodology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Ednalyn De Dios</dc:creator>
  <cp:lastModifiedBy>Ednalyn De Dios</cp:lastModifiedBy>
  <cp:revision>1</cp:revision>
  <dcterms:created xsi:type="dcterms:W3CDTF">2025-09-08T02:24:35Z</dcterms:created>
  <dcterms:modified xsi:type="dcterms:W3CDTF">2025-09-10T04:51:59Z</dcterms:modified>
</cp:coreProperties>
</file>